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sldIdLst>
    <p:sldId id="256" r:id="rId2"/>
    <p:sldId id="262" r:id="rId3"/>
    <p:sldId id="263" r:id="rId4"/>
    <p:sldId id="264" r:id="rId5"/>
    <p:sldId id="265" r:id="rId6"/>
    <p:sldId id="268" r:id="rId7"/>
    <p:sldId id="267" r:id="rId8"/>
    <p:sldId id="269" r:id="rId9"/>
    <p:sldId id="259" r:id="rId10"/>
    <p:sldId id="271" r:id="rId11"/>
    <p:sldId id="261" r:id="rId12"/>
    <p:sldId id="260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9"/>
  </p:normalViewPr>
  <p:slideViewPr>
    <p:cSldViewPr snapToGrid="0">
      <p:cViewPr varScale="1">
        <p:scale>
          <a:sx n="105" d="100"/>
          <a:sy n="105" d="100"/>
        </p:scale>
        <p:origin x="8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fkin, Tyler A" userId="S::talufkin@nichols.edu::d9d39d64-1c27-4c07-a8cb-40f85bcc587d" providerId="AD" clId="Web-{2E7A9787-304E-42E2-9ABD-19272CEC07E4}"/>
    <pc:docChg chg="modSld">
      <pc:chgData name="Lufkin, Tyler A" userId="S::talufkin@nichols.edu::d9d39d64-1c27-4c07-a8cb-40f85bcc587d" providerId="AD" clId="Web-{2E7A9787-304E-42E2-9ABD-19272CEC07E4}" dt="2020-09-19T14:08:21.981" v="982" actId="20577"/>
      <pc:docMkLst>
        <pc:docMk/>
      </pc:docMkLst>
      <pc:sldChg chg="modSp">
        <pc:chgData name="Lufkin, Tyler A" userId="S::talufkin@nichols.edu::d9d39d64-1c27-4c07-a8cb-40f85bcc587d" providerId="AD" clId="Web-{2E7A9787-304E-42E2-9ABD-19272CEC07E4}" dt="2020-09-19T13:59:48.007" v="857" actId="20577"/>
        <pc:sldMkLst>
          <pc:docMk/>
          <pc:sldMk cId="1115758576" sldId="260"/>
        </pc:sldMkLst>
        <pc:spChg chg="mod">
          <ac:chgData name="Lufkin, Tyler A" userId="S::talufkin@nichols.edu::d9d39d64-1c27-4c07-a8cb-40f85bcc587d" providerId="AD" clId="Web-{2E7A9787-304E-42E2-9ABD-19272CEC07E4}" dt="2020-09-19T13:59:48.007" v="857" actId="20577"/>
          <ac:spMkLst>
            <pc:docMk/>
            <pc:sldMk cId="1115758576" sldId="260"/>
            <ac:spMk id="3" creationId="{5FA1DC75-85C5-C640-AA23-46B53E823B0B}"/>
          </ac:spMkLst>
        </pc:spChg>
      </pc:sldChg>
      <pc:sldChg chg="modSp">
        <pc:chgData name="Lufkin, Tyler A" userId="S::talufkin@nichols.edu::d9d39d64-1c27-4c07-a8cb-40f85bcc587d" providerId="AD" clId="Web-{2E7A9787-304E-42E2-9ABD-19272CEC07E4}" dt="2020-09-19T14:07:06.899" v="980" actId="20577"/>
        <pc:sldMkLst>
          <pc:docMk/>
          <pc:sldMk cId="2124084296" sldId="261"/>
        </pc:sldMkLst>
        <pc:spChg chg="mod">
          <ac:chgData name="Lufkin, Tyler A" userId="S::talufkin@nichols.edu::d9d39d64-1c27-4c07-a8cb-40f85bcc587d" providerId="AD" clId="Web-{2E7A9787-304E-42E2-9ABD-19272CEC07E4}" dt="2020-09-19T14:07:06.899" v="980" actId="20577"/>
          <ac:spMkLst>
            <pc:docMk/>
            <pc:sldMk cId="2124084296" sldId="261"/>
            <ac:spMk id="3" creationId="{7F7C9CE0-63E2-214F-B730-73C41DBEAF48}"/>
          </ac:spMkLst>
        </pc:spChg>
      </pc:sldChg>
    </pc:docChg>
  </pc:docChgLst>
  <pc:docChgLst>
    <pc:chgData name="Johnston, Lance J" userId="10a73265-4a3c-4b95-9f12-359251e5ba23" providerId="ADAL" clId="{410FFF20-12A6-4309-80BA-36D71828BB8D}"/>
    <pc:docChg chg="undo custSel mod modSld">
      <pc:chgData name="Johnston, Lance J" userId="10a73265-4a3c-4b95-9f12-359251e5ba23" providerId="ADAL" clId="{410FFF20-12A6-4309-80BA-36D71828BB8D}" dt="2020-09-19T15:32:25.625" v="790"/>
      <pc:docMkLst>
        <pc:docMk/>
      </pc:docMkLst>
      <pc:sldChg chg="modSp mod modAnim">
        <pc:chgData name="Johnston, Lance J" userId="10a73265-4a3c-4b95-9f12-359251e5ba23" providerId="ADAL" clId="{410FFF20-12A6-4309-80BA-36D71828BB8D}" dt="2020-09-19T15:16:10.300" v="321" actId="1076"/>
        <pc:sldMkLst>
          <pc:docMk/>
          <pc:sldMk cId="510704041" sldId="256"/>
        </pc:sldMkLst>
        <pc:picChg chg="mod">
          <ac:chgData name="Johnston, Lance J" userId="10a73265-4a3c-4b95-9f12-359251e5ba23" providerId="ADAL" clId="{410FFF20-12A6-4309-80BA-36D71828BB8D}" dt="2020-09-19T15:16:10.300" v="321" actId="1076"/>
          <ac:picMkLst>
            <pc:docMk/>
            <pc:sldMk cId="510704041" sldId="256"/>
            <ac:picMk id="4" creationId="{2CB4A972-327E-4E18-8717-3E5EC8A68B96}"/>
          </ac:picMkLst>
        </pc:picChg>
      </pc:sldChg>
      <pc:sldChg chg="modSp mod modAnim">
        <pc:chgData name="Johnston, Lance J" userId="10a73265-4a3c-4b95-9f12-359251e5ba23" providerId="ADAL" clId="{410FFF20-12A6-4309-80BA-36D71828BB8D}" dt="2020-09-19T15:21:26.038" v="497" actId="20577"/>
        <pc:sldMkLst>
          <pc:docMk/>
          <pc:sldMk cId="1115758576" sldId="260"/>
        </pc:sldMkLst>
        <pc:spChg chg="mod">
          <ac:chgData name="Johnston, Lance J" userId="10a73265-4a3c-4b95-9f12-359251e5ba23" providerId="ADAL" clId="{410FFF20-12A6-4309-80BA-36D71828BB8D}" dt="2020-09-19T15:21:26.038" v="497" actId="20577"/>
          <ac:spMkLst>
            <pc:docMk/>
            <pc:sldMk cId="1115758576" sldId="260"/>
            <ac:spMk id="3" creationId="{5FA1DC75-85C5-C640-AA23-46B53E823B0B}"/>
          </ac:spMkLst>
        </pc:spChg>
        <pc:picChg chg="mod">
          <ac:chgData name="Johnston, Lance J" userId="10a73265-4a3c-4b95-9f12-359251e5ba23" providerId="ADAL" clId="{410FFF20-12A6-4309-80BA-36D71828BB8D}" dt="2020-09-19T15:15:38.265" v="314" actId="1076"/>
          <ac:picMkLst>
            <pc:docMk/>
            <pc:sldMk cId="1115758576" sldId="260"/>
            <ac:picMk id="4" creationId="{E33E8335-722D-4F8A-AA70-9C5099617A83}"/>
          </ac:picMkLst>
        </pc:picChg>
      </pc:sldChg>
      <pc:sldChg chg="modSp mod modAnim">
        <pc:chgData name="Johnston, Lance J" userId="10a73265-4a3c-4b95-9f12-359251e5ba23" providerId="ADAL" clId="{410FFF20-12A6-4309-80BA-36D71828BB8D}" dt="2020-09-19T15:24:55.147" v="675" actId="20577"/>
        <pc:sldMkLst>
          <pc:docMk/>
          <pc:sldMk cId="2124084296" sldId="261"/>
        </pc:sldMkLst>
        <pc:spChg chg="mod">
          <ac:chgData name="Johnston, Lance J" userId="10a73265-4a3c-4b95-9f12-359251e5ba23" providerId="ADAL" clId="{410FFF20-12A6-4309-80BA-36D71828BB8D}" dt="2020-09-19T15:24:55.147" v="675" actId="20577"/>
          <ac:spMkLst>
            <pc:docMk/>
            <pc:sldMk cId="2124084296" sldId="261"/>
            <ac:spMk id="3" creationId="{7F7C9CE0-63E2-214F-B730-73C41DBEAF48}"/>
          </ac:spMkLst>
        </pc:spChg>
        <pc:picChg chg="mod">
          <ac:chgData name="Johnston, Lance J" userId="10a73265-4a3c-4b95-9f12-359251e5ba23" providerId="ADAL" clId="{410FFF20-12A6-4309-80BA-36D71828BB8D}" dt="2020-09-19T15:15:21.965" v="312" actId="688"/>
          <ac:picMkLst>
            <pc:docMk/>
            <pc:sldMk cId="2124084296" sldId="261"/>
            <ac:picMk id="4" creationId="{C9FA49DD-E2E9-4407-828E-EF2A10C2D8B8}"/>
          </ac:picMkLst>
        </pc:picChg>
      </pc:sldChg>
      <pc:sldChg chg="delSp modSp mod delAnim modAnim">
        <pc:chgData name="Johnston, Lance J" userId="10a73265-4a3c-4b95-9f12-359251e5ba23" providerId="ADAL" clId="{410FFF20-12A6-4309-80BA-36D71828BB8D}" dt="2020-09-19T15:16:15.615" v="322" actId="1076"/>
        <pc:sldMkLst>
          <pc:docMk/>
          <pc:sldMk cId="1158260198" sldId="262"/>
        </pc:sldMkLst>
        <pc:picChg chg="del">
          <ac:chgData name="Johnston, Lance J" userId="10a73265-4a3c-4b95-9f12-359251e5ba23" providerId="ADAL" clId="{410FFF20-12A6-4309-80BA-36D71828BB8D}" dt="2020-09-19T14:29:35.702" v="0" actId="478"/>
          <ac:picMkLst>
            <pc:docMk/>
            <pc:sldMk cId="1158260198" sldId="262"/>
            <ac:picMk id="6" creationId="{6CBD109C-1B46-40F2-A0FA-B6EA8C735896}"/>
          </ac:picMkLst>
        </pc:picChg>
        <pc:picChg chg="mod">
          <ac:chgData name="Johnston, Lance J" userId="10a73265-4a3c-4b95-9f12-359251e5ba23" providerId="ADAL" clId="{410FFF20-12A6-4309-80BA-36D71828BB8D}" dt="2020-09-19T15:16:15.615" v="322" actId="1076"/>
          <ac:picMkLst>
            <pc:docMk/>
            <pc:sldMk cId="1158260198" sldId="262"/>
            <ac:picMk id="7" creationId="{EBD0AA1F-82E3-4AB9-86EE-AAD277B6945C}"/>
          </ac:picMkLst>
        </pc:picChg>
      </pc:sldChg>
      <pc:sldChg chg="modSp mod modAnim">
        <pc:chgData name="Johnston, Lance J" userId="10a73265-4a3c-4b95-9f12-359251e5ba23" providerId="ADAL" clId="{410FFF20-12A6-4309-80BA-36D71828BB8D}" dt="2020-09-19T15:25:17.411" v="699" actId="20577"/>
        <pc:sldMkLst>
          <pc:docMk/>
          <pc:sldMk cId="2918154772" sldId="263"/>
        </pc:sldMkLst>
        <pc:spChg chg="mod">
          <ac:chgData name="Johnston, Lance J" userId="10a73265-4a3c-4b95-9f12-359251e5ba23" providerId="ADAL" clId="{410FFF20-12A6-4309-80BA-36D71828BB8D}" dt="2020-09-19T15:25:17.411" v="699" actId="20577"/>
          <ac:spMkLst>
            <pc:docMk/>
            <pc:sldMk cId="2918154772" sldId="263"/>
            <ac:spMk id="3" creationId="{235CDA9E-6769-AC4C-8700-8361BC792FEA}"/>
          </ac:spMkLst>
        </pc:spChg>
        <pc:picChg chg="mod">
          <ac:chgData name="Johnston, Lance J" userId="10a73265-4a3c-4b95-9f12-359251e5ba23" providerId="ADAL" clId="{410FFF20-12A6-4309-80BA-36D71828BB8D}" dt="2020-09-19T15:16:20.135" v="323" actId="1076"/>
          <ac:picMkLst>
            <pc:docMk/>
            <pc:sldMk cId="2918154772" sldId="263"/>
            <ac:picMk id="5" creationId="{0E956AAE-B356-4295-B03D-CC07908A0778}"/>
          </ac:picMkLst>
        </pc:picChg>
      </pc:sldChg>
      <pc:sldChg chg="addSp delSp modSp mod addAnim delAnim modAnim">
        <pc:chgData name="Johnston, Lance J" userId="10a73265-4a3c-4b95-9f12-359251e5ba23" providerId="ADAL" clId="{410FFF20-12A6-4309-80BA-36D71828BB8D}" dt="2020-09-19T15:14:06.985" v="311" actId="478"/>
        <pc:sldMkLst>
          <pc:docMk/>
          <pc:sldMk cId="2114284337" sldId="264"/>
        </pc:sldMkLst>
        <pc:picChg chg="mod">
          <ac:chgData name="Johnston, Lance J" userId="10a73265-4a3c-4b95-9f12-359251e5ba23" providerId="ADAL" clId="{410FFF20-12A6-4309-80BA-36D71828BB8D}" dt="2020-09-19T15:14:06.260" v="310"/>
          <ac:picMkLst>
            <pc:docMk/>
            <pc:sldMk cId="2114284337" sldId="264"/>
            <ac:picMk id="3" creationId="{A6128F50-D300-4764-9ACC-C652CEECC8DA}"/>
          </ac:picMkLst>
        </pc:picChg>
        <pc:picChg chg="add del">
          <ac:chgData name="Johnston, Lance J" userId="10a73265-4a3c-4b95-9f12-359251e5ba23" providerId="ADAL" clId="{410FFF20-12A6-4309-80BA-36D71828BB8D}" dt="2020-09-19T15:14:06.985" v="311" actId="478"/>
          <ac:picMkLst>
            <pc:docMk/>
            <pc:sldMk cId="2114284337" sldId="264"/>
            <ac:picMk id="6" creationId="{30D422EB-B15A-9E49-9389-8733658DEE01}"/>
          </ac:picMkLst>
        </pc:picChg>
      </pc:sldChg>
      <pc:sldChg chg="modAnim">
        <pc:chgData name="Johnston, Lance J" userId="10a73265-4a3c-4b95-9f12-359251e5ba23" providerId="ADAL" clId="{410FFF20-12A6-4309-80BA-36D71828BB8D}" dt="2020-09-19T15:14:00.857" v="306"/>
        <pc:sldMkLst>
          <pc:docMk/>
          <pc:sldMk cId="3792024136" sldId="265"/>
        </pc:sldMkLst>
      </pc:sldChg>
      <pc:sldChg chg="addSp delSp modSp mod setBg delAnim modAnim">
        <pc:chgData name="Johnston, Lance J" userId="10a73265-4a3c-4b95-9f12-359251e5ba23" providerId="ADAL" clId="{410FFF20-12A6-4309-80BA-36D71828BB8D}" dt="2020-09-19T15:32:25.625" v="790"/>
        <pc:sldMkLst>
          <pc:docMk/>
          <pc:sldMk cId="1652167843" sldId="270"/>
        </pc:sldMkLst>
        <pc:spChg chg="mod">
          <ac:chgData name="Johnston, Lance J" userId="10a73265-4a3c-4b95-9f12-359251e5ba23" providerId="ADAL" clId="{410FFF20-12A6-4309-80BA-36D71828BB8D}" dt="2020-09-19T14:37:27.051" v="261" actId="26606"/>
          <ac:spMkLst>
            <pc:docMk/>
            <pc:sldMk cId="1652167843" sldId="270"/>
            <ac:spMk id="2" creationId="{59CC72A4-94C6-46E9-8AE9-B0A035C1E340}"/>
          </ac:spMkLst>
        </pc:spChg>
        <pc:spChg chg="mod ord">
          <ac:chgData name="Johnston, Lance J" userId="10a73265-4a3c-4b95-9f12-359251e5ba23" providerId="ADAL" clId="{410FFF20-12A6-4309-80BA-36D71828BB8D}" dt="2020-09-19T15:29:40.478" v="785" actId="20577"/>
          <ac:spMkLst>
            <pc:docMk/>
            <pc:sldMk cId="1652167843" sldId="270"/>
            <ac:spMk id="3" creationId="{63FD1995-85FD-4E47-A112-0244953E8214}"/>
          </ac:spMkLst>
        </pc:spChg>
        <pc:spChg chg="add">
          <ac:chgData name="Johnston, Lance J" userId="10a73265-4a3c-4b95-9f12-359251e5ba23" providerId="ADAL" clId="{410FFF20-12A6-4309-80BA-36D71828BB8D}" dt="2020-09-19T14:37:27.051" v="261" actId="26606"/>
          <ac:spMkLst>
            <pc:docMk/>
            <pc:sldMk cId="1652167843" sldId="270"/>
            <ac:spMk id="71" creationId="{15649ABD-2423-4C83-8F1D-CDC70264C981}"/>
          </ac:spMkLst>
        </pc:spChg>
        <pc:picChg chg="del mod">
          <ac:chgData name="Johnston, Lance J" userId="10a73265-4a3c-4b95-9f12-359251e5ba23" providerId="ADAL" clId="{410FFF20-12A6-4309-80BA-36D71828BB8D}" dt="2020-09-19T15:29:50.779" v="786" actId="478"/>
          <ac:picMkLst>
            <pc:docMk/>
            <pc:sldMk cId="1652167843" sldId="270"/>
            <ac:picMk id="4" creationId="{B30FD25A-684E-4008-B5F2-9FA2C1F11200}"/>
          </ac:picMkLst>
        </pc:picChg>
        <pc:picChg chg="del">
          <ac:chgData name="Johnston, Lance J" userId="10a73265-4a3c-4b95-9f12-359251e5ba23" providerId="ADAL" clId="{410FFF20-12A6-4309-80BA-36D71828BB8D}" dt="2020-09-19T15:31:11.064" v="787" actId="478"/>
          <ac:picMkLst>
            <pc:docMk/>
            <pc:sldMk cId="1652167843" sldId="270"/>
            <ac:picMk id="5" creationId="{207067E3-D594-44E6-AE47-F605F3DE4910}"/>
          </ac:picMkLst>
        </pc:picChg>
        <pc:picChg chg="mod">
          <ac:chgData name="Johnston, Lance J" userId="10a73265-4a3c-4b95-9f12-359251e5ba23" providerId="ADAL" clId="{410FFF20-12A6-4309-80BA-36D71828BB8D}" dt="2020-09-19T15:32:15.405" v="788" actId="1076"/>
          <ac:picMkLst>
            <pc:docMk/>
            <pc:sldMk cId="1652167843" sldId="270"/>
            <ac:picMk id="6" creationId="{C2EEB358-5801-4CB3-89FD-42B766211AC3}"/>
          </ac:picMkLst>
        </pc:picChg>
        <pc:picChg chg="add mod">
          <ac:chgData name="Johnston, Lance J" userId="10a73265-4a3c-4b95-9f12-359251e5ba23" providerId="ADAL" clId="{410FFF20-12A6-4309-80BA-36D71828BB8D}" dt="2020-09-19T14:37:27.051" v="261" actId="26606"/>
          <ac:picMkLst>
            <pc:docMk/>
            <pc:sldMk cId="1652167843" sldId="270"/>
            <ac:picMk id="1026" creationId="{98A140AF-B887-4E4A-A6E7-D39E838C5257}"/>
          </ac:picMkLst>
        </pc:picChg>
      </pc:sldChg>
    </pc:docChg>
  </pc:docChgLst>
  <pc:docChgLst>
    <pc:chgData name="Johnston, Lance J" userId="S::ljjohnston@nichols.edu::10a73265-4a3c-4b95-9f12-359251e5ba23" providerId="AD" clId="Web-{0C2631FA-29E9-8BF2-E498-0B61575A457E}"/>
    <pc:docChg chg="addSld delSld">
      <pc:chgData name="Johnston, Lance J" userId="S::ljjohnston@nichols.edu::10a73265-4a3c-4b95-9f12-359251e5ba23" providerId="AD" clId="Web-{0C2631FA-29E9-8BF2-E498-0B61575A457E}" dt="2020-09-19T14:27:00.664" v="1"/>
      <pc:docMkLst>
        <pc:docMk/>
      </pc:docMkLst>
      <pc:sldChg chg="new del">
        <pc:chgData name="Johnston, Lance J" userId="S::ljjohnston@nichols.edu::10a73265-4a3c-4b95-9f12-359251e5ba23" providerId="AD" clId="Web-{0C2631FA-29E9-8BF2-E498-0B61575A457E}" dt="2020-09-19T14:27:00.664" v="1"/>
        <pc:sldMkLst>
          <pc:docMk/>
          <pc:sldMk cId="413654200" sldId="272"/>
        </pc:sldMkLst>
      </pc:sldChg>
    </pc:docChg>
  </pc:docChgLst>
  <pc:docChgLst>
    <pc:chgData name="Spillane, Jillian R" userId="00c07baa-2318-4c67-9943-5bb9ddd72ec3" providerId="ADAL" clId="{FD37C4A5-9CB2-E942-AF5E-CECFAD72B590}"/>
    <pc:docChg chg="undo custSel mod addSld delSld modSld sldOrd">
      <pc:chgData name="Spillane, Jillian R" userId="00c07baa-2318-4c67-9943-5bb9ddd72ec3" providerId="ADAL" clId="{FD37C4A5-9CB2-E942-AF5E-CECFAD72B590}" dt="2020-09-20T20:02:20.561" v="697" actId="20577"/>
      <pc:docMkLst>
        <pc:docMk/>
      </pc:docMkLst>
      <pc:sldChg chg="addSp modSp mod modTransition setBg">
        <pc:chgData name="Spillane, Jillian R" userId="00c07baa-2318-4c67-9943-5bb9ddd72ec3" providerId="ADAL" clId="{FD37C4A5-9CB2-E942-AF5E-CECFAD72B590}" dt="2020-09-16T22:43:26.171" v="646"/>
        <pc:sldMkLst>
          <pc:docMk/>
          <pc:sldMk cId="510704041" sldId="256"/>
        </pc:sldMkLst>
        <pc:spChg chg="mod">
          <ac:chgData name="Spillane, Jillian R" userId="00c07baa-2318-4c67-9943-5bb9ddd72ec3" providerId="ADAL" clId="{FD37C4A5-9CB2-E942-AF5E-CECFAD72B590}" dt="2020-09-14T20:19:19.796" v="181" actId="26606"/>
          <ac:spMkLst>
            <pc:docMk/>
            <pc:sldMk cId="510704041" sldId="256"/>
            <ac:spMk id="2" creationId="{AA15749B-0106-304E-B99C-1822D11448DF}"/>
          </ac:spMkLst>
        </pc:spChg>
        <pc:spChg chg="mod">
          <ac:chgData name="Spillane, Jillian R" userId="00c07baa-2318-4c67-9943-5bb9ddd72ec3" providerId="ADAL" clId="{FD37C4A5-9CB2-E942-AF5E-CECFAD72B590}" dt="2020-09-14T20:19:19.796" v="181" actId="26606"/>
          <ac:spMkLst>
            <pc:docMk/>
            <pc:sldMk cId="510704041" sldId="256"/>
            <ac:spMk id="3" creationId="{B131E441-DD45-B94E-8E07-0A27B7814BAD}"/>
          </ac:spMkLst>
        </pc:spChg>
        <pc:grpChg chg="add">
          <ac:chgData name="Spillane, Jillian R" userId="00c07baa-2318-4c67-9943-5bb9ddd72ec3" providerId="ADAL" clId="{FD37C4A5-9CB2-E942-AF5E-CECFAD72B590}" dt="2020-09-14T20:19:19.796" v="181" actId="26606"/>
          <ac:grpSpMkLst>
            <pc:docMk/>
            <pc:sldMk cId="510704041" sldId="256"/>
            <ac:grpSpMk id="9" creationId="{6C653143-5AE8-4211-B776-06B4AC264082}"/>
          </ac:grpSpMkLst>
        </pc:grpChg>
        <pc:grpChg chg="add">
          <ac:chgData name="Spillane, Jillian R" userId="00c07baa-2318-4c67-9943-5bb9ddd72ec3" providerId="ADAL" clId="{FD37C4A5-9CB2-E942-AF5E-CECFAD72B590}" dt="2020-09-14T20:19:19.796" v="181" actId="26606"/>
          <ac:grpSpMkLst>
            <pc:docMk/>
            <pc:sldMk cId="510704041" sldId="256"/>
            <ac:grpSpMk id="13" creationId="{2891FE4B-61A9-42DF-A330-3B56084E1FB8}"/>
          </ac:grpSpMkLst>
        </pc:grpChg>
        <pc:grpChg chg="add">
          <ac:chgData name="Spillane, Jillian R" userId="00c07baa-2318-4c67-9943-5bb9ddd72ec3" providerId="ADAL" clId="{FD37C4A5-9CB2-E942-AF5E-CECFAD72B590}" dt="2020-09-14T20:19:19.796" v="181" actId="26606"/>
          <ac:grpSpMkLst>
            <pc:docMk/>
            <pc:sldMk cId="510704041" sldId="256"/>
            <ac:grpSpMk id="69" creationId="{7F906381-EE91-4FD9-86DD-DB96444A838B}"/>
          </ac:grpSpMkLst>
        </pc:grpChg>
        <pc:picChg chg="add">
          <ac:chgData name="Spillane, Jillian R" userId="00c07baa-2318-4c67-9943-5bb9ddd72ec3" providerId="ADAL" clId="{FD37C4A5-9CB2-E942-AF5E-CECFAD72B590}" dt="2020-09-14T20:19:19.796" v="181" actId="26606"/>
          <ac:picMkLst>
            <pc:docMk/>
            <pc:sldMk cId="510704041" sldId="256"/>
            <ac:picMk id="5" creationId="{131AA715-D250-42A0-AF7A-661C58207CDD}"/>
          </ac:picMkLst>
        </pc:picChg>
      </pc:sldChg>
      <pc:sldChg chg="modSp add del mod">
        <pc:chgData name="Spillane, Jillian R" userId="00c07baa-2318-4c67-9943-5bb9ddd72ec3" providerId="ADAL" clId="{FD37C4A5-9CB2-E942-AF5E-CECFAD72B590}" dt="2020-09-16T19:47:35.806" v="489" actId="2696"/>
        <pc:sldMkLst>
          <pc:docMk/>
          <pc:sldMk cId="1075895060" sldId="257"/>
        </pc:sldMkLst>
        <pc:spChg chg="mod">
          <ac:chgData name="Spillane, Jillian R" userId="00c07baa-2318-4c67-9943-5bb9ddd72ec3" providerId="ADAL" clId="{FD37C4A5-9CB2-E942-AF5E-CECFAD72B590}" dt="2020-09-15T13:27:05.367" v="316" actId="20577"/>
          <ac:spMkLst>
            <pc:docMk/>
            <pc:sldMk cId="1075895060" sldId="257"/>
            <ac:spMk id="2" creationId="{CF0B5BE0-D3A6-2F49-94EE-191FCDBA6CA5}"/>
          </ac:spMkLst>
        </pc:spChg>
      </pc:sldChg>
      <pc:sldChg chg="modSp add del mod">
        <pc:chgData name="Spillane, Jillian R" userId="00c07baa-2318-4c67-9943-5bb9ddd72ec3" providerId="ADAL" clId="{FD37C4A5-9CB2-E942-AF5E-CECFAD72B590}" dt="2020-09-16T19:47:39.281" v="490" actId="2696"/>
        <pc:sldMkLst>
          <pc:docMk/>
          <pc:sldMk cId="4204964567" sldId="258"/>
        </pc:sldMkLst>
        <pc:spChg chg="mod">
          <ac:chgData name="Spillane, Jillian R" userId="00c07baa-2318-4c67-9943-5bb9ddd72ec3" providerId="ADAL" clId="{FD37C4A5-9CB2-E942-AF5E-CECFAD72B590}" dt="2020-09-14T19:50:06.971" v="122" actId="20577"/>
          <ac:spMkLst>
            <pc:docMk/>
            <pc:sldMk cId="4204964567" sldId="258"/>
            <ac:spMk id="2" creationId="{FF2A285A-F81A-B443-B17C-5F9F814E6F2D}"/>
          </ac:spMkLst>
        </pc:spChg>
      </pc:sldChg>
      <pc:sldChg chg="addSp delSp modSp add mod modTransition">
        <pc:chgData name="Spillane, Jillian R" userId="00c07baa-2318-4c67-9943-5bb9ddd72ec3" providerId="ADAL" clId="{FD37C4A5-9CB2-E942-AF5E-CECFAD72B590}" dt="2020-09-16T23:03:12.881" v="656"/>
        <pc:sldMkLst>
          <pc:docMk/>
          <pc:sldMk cId="2464060737" sldId="259"/>
        </pc:sldMkLst>
        <pc:spChg chg="mod">
          <ac:chgData name="Spillane, Jillian R" userId="00c07baa-2318-4c67-9943-5bb9ddd72ec3" providerId="ADAL" clId="{FD37C4A5-9CB2-E942-AF5E-CECFAD72B590}" dt="2020-09-16T19:47:31.660" v="488" actId="20577"/>
          <ac:spMkLst>
            <pc:docMk/>
            <pc:sldMk cId="2464060737" sldId="259"/>
            <ac:spMk id="2" creationId="{6E83B77B-BFD8-4B4B-8C09-063E90A13506}"/>
          </ac:spMkLst>
        </pc:spChg>
        <pc:spChg chg="del">
          <ac:chgData name="Spillane, Jillian R" userId="00c07baa-2318-4c67-9943-5bb9ddd72ec3" providerId="ADAL" clId="{FD37C4A5-9CB2-E942-AF5E-CECFAD72B590}" dt="2020-09-16T19:29:14.627" v="318" actId="21"/>
          <ac:spMkLst>
            <pc:docMk/>
            <pc:sldMk cId="2464060737" sldId="259"/>
            <ac:spMk id="3" creationId="{C51AB6A0-27D8-E043-986B-6314E234CC88}"/>
          </ac:spMkLst>
        </pc:spChg>
        <pc:spChg chg="add del mod">
          <ac:chgData name="Spillane, Jillian R" userId="00c07baa-2318-4c67-9943-5bb9ddd72ec3" providerId="ADAL" clId="{FD37C4A5-9CB2-E942-AF5E-CECFAD72B590}" dt="2020-09-16T19:30:07.022" v="326"/>
          <ac:spMkLst>
            <pc:docMk/>
            <pc:sldMk cId="2464060737" sldId="259"/>
            <ac:spMk id="4" creationId="{FFB8FAE3-FE4A-144C-A6C1-C3940C239FCC}"/>
          </ac:spMkLst>
        </pc:spChg>
        <pc:spChg chg="add mod">
          <ac:chgData name="Spillane, Jillian R" userId="00c07baa-2318-4c67-9943-5bb9ddd72ec3" providerId="ADAL" clId="{FD37C4A5-9CB2-E942-AF5E-CECFAD72B590}" dt="2020-09-16T19:34:56.575" v="383" actId="1076"/>
          <ac:spMkLst>
            <pc:docMk/>
            <pc:sldMk cId="2464060737" sldId="259"/>
            <ac:spMk id="7" creationId="{4B9A61AE-855F-694E-B45F-7A0DACE03758}"/>
          </ac:spMkLst>
        </pc:spChg>
        <pc:spChg chg="add del mod">
          <ac:chgData name="Spillane, Jillian R" userId="00c07baa-2318-4c67-9943-5bb9ddd72ec3" providerId="ADAL" clId="{FD37C4A5-9CB2-E942-AF5E-CECFAD72B590}" dt="2020-09-16T19:38:09.093" v="400" actId="21"/>
          <ac:spMkLst>
            <pc:docMk/>
            <pc:sldMk cId="2464060737" sldId="259"/>
            <ac:spMk id="8" creationId="{388EF7AE-39B8-C740-9DE0-CF805AD6AEA5}"/>
          </ac:spMkLst>
        </pc:spChg>
        <pc:graphicFrameChg chg="add mod">
          <ac:chgData name="Spillane, Jillian R" userId="00c07baa-2318-4c67-9943-5bb9ddd72ec3" providerId="ADAL" clId="{FD37C4A5-9CB2-E942-AF5E-CECFAD72B590}" dt="2020-09-16T19:29:39.003" v="323"/>
          <ac:graphicFrameMkLst>
            <pc:docMk/>
            <pc:sldMk cId="2464060737" sldId="259"/>
            <ac:graphicFrameMk id="5" creationId="{F3984AF2-E09E-6043-91FF-5346101E20DA}"/>
          </ac:graphicFrameMkLst>
        </pc:graphicFrameChg>
        <pc:graphicFrameChg chg="add del mod">
          <ac:chgData name="Spillane, Jillian R" userId="00c07baa-2318-4c67-9943-5bb9ddd72ec3" providerId="ADAL" clId="{FD37C4A5-9CB2-E942-AF5E-CECFAD72B590}" dt="2020-09-16T19:38:04.307" v="399" actId="21"/>
          <ac:graphicFrameMkLst>
            <pc:docMk/>
            <pc:sldMk cId="2464060737" sldId="259"/>
            <ac:graphicFrameMk id="6" creationId="{F3984AF2-E09E-6043-91FF-5346101E20DA}"/>
          </ac:graphicFrameMkLst>
        </pc:graphicFrameChg>
        <pc:graphicFrameChg chg="add del mod">
          <ac:chgData name="Spillane, Jillian R" userId="00c07baa-2318-4c67-9943-5bb9ddd72ec3" providerId="ADAL" clId="{FD37C4A5-9CB2-E942-AF5E-CECFAD72B590}" dt="2020-09-16T19:43:14.883" v="409" actId="21"/>
          <ac:graphicFrameMkLst>
            <pc:docMk/>
            <pc:sldMk cId="2464060737" sldId="259"/>
            <ac:graphicFrameMk id="9" creationId="{A6BB05F8-49A7-2846-B3A7-6224CB897F50}"/>
          </ac:graphicFrameMkLst>
        </pc:graphicFrameChg>
        <pc:graphicFrameChg chg="add del mod">
          <ac:chgData name="Spillane, Jillian R" userId="00c07baa-2318-4c67-9943-5bb9ddd72ec3" providerId="ADAL" clId="{FD37C4A5-9CB2-E942-AF5E-CECFAD72B590}" dt="2020-09-16T20:18:10.131" v="503" actId="21"/>
          <ac:graphicFrameMkLst>
            <pc:docMk/>
            <pc:sldMk cId="2464060737" sldId="259"/>
            <ac:graphicFrameMk id="10" creationId="{0DE6E0E5-4ABE-8949-A656-EBD47BEAD941}"/>
          </ac:graphicFrameMkLst>
        </pc:graphicFrameChg>
        <pc:graphicFrameChg chg="add del mod">
          <ac:chgData name="Spillane, Jillian R" userId="00c07baa-2318-4c67-9943-5bb9ddd72ec3" providerId="ADAL" clId="{FD37C4A5-9CB2-E942-AF5E-CECFAD72B590}" dt="2020-09-16T21:20:52.646" v="520" actId="21"/>
          <ac:graphicFrameMkLst>
            <pc:docMk/>
            <pc:sldMk cId="2464060737" sldId="259"/>
            <ac:graphicFrameMk id="11" creationId="{3AB903D9-7A6F-4EFA-A234-4DCC5ED5F7F5}"/>
          </ac:graphicFrameMkLst>
        </pc:graphicFrameChg>
        <pc:graphicFrameChg chg="add mod">
          <ac:chgData name="Spillane, Jillian R" userId="00c07baa-2318-4c67-9943-5bb9ddd72ec3" providerId="ADAL" clId="{FD37C4A5-9CB2-E942-AF5E-CECFAD72B590}" dt="2020-09-16T22:15:11.395" v="610" actId="255"/>
          <ac:graphicFrameMkLst>
            <pc:docMk/>
            <pc:sldMk cId="2464060737" sldId="259"/>
            <ac:graphicFrameMk id="12" creationId="{2B551BB6-7C2E-44AB-9025-EE3AFB4668B1}"/>
          </ac:graphicFrameMkLst>
        </pc:graphicFrameChg>
        <pc:picChg chg="add del mod">
          <ac:chgData name="Spillane, Jillian R" userId="00c07baa-2318-4c67-9943-5bb9ddd72ec3" providerId="ADAL" clId="{FD37C4A5-9CB2-E942-AF5E-CECFAD72B590}" dt="2020-09-16T23:01:28.318" v="655"/>
          <ac:picMkLst>
            <pc:docMk/>
            <pc:sldMk cId="2464060737" sldId="259"/>
            <ac:picMk id="13" creationId="{08280972-725D-4142-A752-7862CC566F5C}"/>
          </ac:picMkLst>
        </pc:picChg>
        <pc:picChg chg="add mod">
          <ac:chgData name="Spillane, Jillian R" userId="00c07baa-2318-4c67-9943-5bb9ddd72ec3" providerId="ADAL" clId="{FD37C4A5-9CB2-E942-AF5E-CECFAD72B590}" dt="2020-09-16T23:03:12.881" v="656"/>
          <ac:picMkLst>
            <pc:docMk/>
            <pc:sldMk cId="2464060737" sldId="259"/>
            <ac:picMk id="14" creationId="{86CC4858-91F0-9F4F-A7E4-E44161BEF8FE}"/>
          </ac:picMkLst>
        </pc:picChg>
      </pc:sldChg>
      <pc:sldChg chg="modSp add mod modTransition">
        <pc:chgData name="Spillane, Jillian R" userId="00c07baa-2318-4c67-9943-5bb9ddd72ec3" providerId="ADAL" clId="{FD37C4A5-9CB2-E942-AF5E-CECFAD72B590}" dt="2020-09-16T22:43:26.171" v="646"/>
        <pc:sldMkLst>
          <pc:docMk/>
          <pc:sldMk cId="1115758576" sldId="260"/>
        </pc:sldMkLst>
        <pc:spChg chg="mod">
          <ac:chgData name="Spillane, Jillian R" userId="00c07baa-2318-4c67-9943-5bb9ddd72ec3" providerId="ADAL" clId="{FD37C4A5-9CB2-E942-AF5E-CECFAD72B590}" dt="2020-09-16T21:39:10.897" v="552" actId="20577"/>
          <ac:spMkLst>
            <pc:docMk/>
            <pc:sldMk cId="1115758576" sldId="260"/>
            <ac:spMk id="2" creationId="{81307539-068E-9248-B411-277916673A71}"/>
          </ac:spMkLst>
        </pc:spChg>
      </pc:sldChg>
      <pc:sldChg chg="modSp add mod ord modTransition">
        <pc:chgData name="Spillane, Jillian R" userId="00c07baa-2318-4c67-9943-5bb9ddd72ec3" providerId="ADAL" clId="{FD37C4A5-9CB2-E942-AF5E-CECFAD72B590}" dt="2020-09-16T22:43:26.171" v="646"/>
        <pc:sldMkLst>
          <pc:docMk/>
          <pc:sldMk cId="2124084296" sldId="261"/>
        </pc:sldMkLst>
        <pc:spChg chg="mod">
          <ac:chgData name="Spillane, Jillian R" userId="00c07baa-2318-4c67-9943-5bb9ddd72ec3" providerId="ADAL" clId="{FD37C4A5-9CB2-E942-AF5E-CECFAD72B590}" dt="2020-09-16T21:39:06.143" v="548" actId="20577"/>
          <ac:spMkLst>
            <pc:docMk/>
            <pc:sldMk cId="2124084296" sldId="261"/>
            <ac:spMk id="2" creationId="{97E0960A-682A-9A45-B105-9C8578897EF3}"/>
          </ac:spMkLst>
        </pc:spChg>
      </pc:sldChg>
      <pc:sldChg chg="modSp add mod modTransition">
        <pc:chgData name="Spillane, Jillian R" userId="00c07baa-2318-4c67-9943-5bb9ddd72ec3" providerId="ADAL" clId="{FD37C4A5-9CB2-E942-AF5E-CECFAD72B590}" dt="2020-09-16T22:43:26.171" v="646"/>
        <pc:sldMkLst>
          <pc:docMk/>
          <pc:sldMk cId="1158260198" sldId="262"/>
        </pc:sldMkLst>
        <pc:spChg chg="mod">
          <ac:chgData name="Spillane, Jillian R" userId="00c07baa-2318-4c67-9943-5bb9ddd72ec3" providerId="ADAL" clId="{FD37C4A5-9CB2-E942-AF5E-CECFAD72B590}" dt="2020-09-16T19:22:22.011" v="317" actId="20577"/>
          <ac:spMkLst>
            <pc:docMk/>
            <pc:sldMk cId="1158260198" sldId="262"/>
            <ac:spMk id="2" creationId="{296203E3-6583-2848-A941-F1DB9D1AC4B7}"/>
          </ac:spMkLst>
        </pc:spChg>
      </pc:sldChg>
      <pc:sldChg chg="modSp add mod modTransition">
        <pc:chgData name="Spillane, Jillian R" userId="00c07baa-2318-4c67-9943-5bb9ddd72ec3" providerId="ADAL" clId="{FD37C4A5-9CB2-E942-AF5E-CECFAD72B590}" dt="2020-09-20T20:01:48.257" v="660" actId="20577"/>
        <pc:sldMkLst>
          <pc:docMk/>
          <pc:sldMk cId="2918154772" sldId="263"/>
        </pc:sldMkLst>
        <pc:spChg chg="mod">
          <ac:chgData name="Spillane, Jillian R" userId="00c07baa-2318-4c67-9943-5bb9ddd72ec3" providerId="ADAL" clId="{FD37C4A5-9CB2-E942-AF5E-CECFAD72B590}" dt="2020-09-20T20:01:48.257" v="660" actId="20577"/>
          <ac:spMkLst>
            <pc:docMk/>
            <pc:sldMk cId="2918154772" sldId="263"/>
            <ac:spMk id="3" creationId="{235CDA9E-6769-AC4C-8700-8361BC792FEA}"/>
          </ac:spMkLst>
        </pc:spChg>
      </pc:sldChg>
      <pc:sldChg chg="addSp delSp modSp add mod modTransition setBg modAnim">
        <pc:chgData name="Spillane, Jillian R" userId="00c07baa-2318-4c67-9943-5bb9ddd72ec3" providerId="ADAL" clId="{FD37C4A5-9CB2-E942-AF5E-CECFAD72B590}" dt="2020-09-16T22:44:35.395" v="648"/>
        <pc:sldMkLst>
          <pc:docMk/>
          <pc:sldMk cId="2114284337" sldId="264"/>
        </pc:sldMkLst>
        <pc:spChg chg="mod">
          <ac:chgData name="Spillane, Jillian R" userId="00c07baa-2318-4c67-9943-5bb9ddd72ec3" providerId="ADAL" clId="{FD37C4A5-9CB2-E942-AF5E-CECFAD72B590}" dt="2020-09-14T20:19:00.570" v="180" actId="20577"/>
          <ac:spMkLst>
            <pc:docMk/>
            <pc:sldMk cId="2114284337" sldId="264"/>
            <ac:spMk id="2" creationId="{073E5C72-799E-9149-B78F-1A4E27E9E8E5}"/>
          </ac:spMkLst>
        </pc:spChg>
        <pc:spChg chg="del mod">
          <ac:chgData name="Spillane, Jillian R" userId="00c07baa-2318-4c67-9943-5bb9ddd72ec3" providerId="ADAL" clId="{FD37C4A5-9CB2-E942-AF5E-CECFAD72B590}" dt="2020-09-14T20:13:07.342" v="128" actId="21"/>
          <ac:spMkLst>
            <pc:docMk/>
            <pc:sldMk cId="2114284337" sldId="264"/>
            <ac:spMk id="3" creationId="{3B3AF4BD-1B24-2A4C-A99C-8BD43D111CA4}"/>
          </ac:spMkLst>
        </pc:spChg>
        <pc:grpChg chg="add">
          <ac:chgData name="Spillane, Jillian R" userId="00c07baa-2318-4c67-9943-5bb9ddd72ec3" providerId="ADAL" clId="{FD37C4A5-9CB2-E942-AF5E-CECFAD72B590}" dt="2020-09-14T20:12:06.590" v="127" actId="26606"/>
          <ac:grpSpMkLst>
            <pc:docMk/>
            <pc:sldMk cId="2114284337" sldId="264"/>
            <ac:grpSpMk id="9" creationId="{36511218-B9AA-4B98-BC1D-CCC9BB28AB0C}"/>
          </ac:grpSpMkLst>
        </pc:grpChg>
        <pc:grpChg chg="add">
          <ac:chgData name="Spillane, Jillian R" userId="00c07baa-2318-4c67-9943-5bb9ddd72ec3" providerId="ADAL" clId="{FD37C4A5-9CB2-E942-AF5E-CECFAD72B590}" dt="2020-09-14T20:12:06.590" v="127" actId="26606"/>
          <ac:grpSpMkLst>
            <pc:docMk/>
            <pc:sldMk cId="2114284337" sldId="264"/>
            <ac:grpSpMk id="13" creationId="{5815A4C8-B67A-417B-881F-B10F77541954}"/>
          </ac:grpSpMkLst>
        </pc:grpChg>
        <pc:graphicFrameChg chg="add del mod modGraphic">
          <ac:chgData name="Spillane, Jillian R" userId="00c07baa-2318-4c67-9943-5bb9ddd72ec3" providerId="ADAL" clId="{FD37C4A5-9CB2-E942-AF5E-CECFAD72B590}" dt="2020-09-14T20:16:43.348" v="175" actId="21"/>
          <ac:graphicFrameMkLst>
            <pc:docMk/>
            <pc:sldMk cId="2114284337" sldId="264"/>
            <ac:graphicFrameMk id="4" creationId="{6C0E84F2-AC38-594F-B255-1925521FF1B5}"/>
          </ac:graphicFrameMkLst>
        </pc:graphicFrameChg>
        <pc:graphicFrameChg chg="add del mod">
          <ac:chgData name="Spillane, Jillian R" userId="00c07baa-2318-4c67-9943-5bb9ddd72ec3" providerId="ADAL" clId="{FD37C4A5-9CB2-E942-AF5E-CECFAD72B590}" dt="2020-09-14T20:39:38.855" v="266" actId="21"/>
          <ac:graphicFrameMkLst>
            <pc:docMk/>
            <pc:sldMk cId="2114284337" sldId="264"/>
            <ac:graphicFrameMk id="68" creationId="{8D8EFF3B-0A5A-9D49-A76B-0C092810BFA6}"/>
          </ac:graphicFrameMkLst>
        </pc:graphicFrameChg>
        <pc:graphicFrameChg chg="add mod">
          <ac:chgData name="Spillane, Jillian R" userId="00c07baa-2318-4c67-9943-5bb9ddd72ec3" providerId="ADAL" clId="{FD37C4A5-9CB2-E942-AF5E-CECFAD72B590}" dt="2020-09-14T21:40:33.499" v="314" actId="1076"/>
          <ac:graphicFrameMkLst>
            <pc:docMk/>
            <pc:sldMk cId="2114284337" sldId="264"/>
            <ac:graphicFrameMk id="69" creationId="{93A278D6-39FF-5547-8E64-E90AA254D8BC}"/>
          </ac:graphicFrameMkLst>
        </pc:graphicFrameChg>
        <pc:picChg chg="add del mod">
          <ac:chgData name="Spillane, Jillian R" userId="00c07baa-2318-4c67-9943-5bb9ddd72ec3" providerId="ADAL" clId="{FD37C4A5-9CB2-E942-AF5E-CECFAD72B590}" dt="2020-09-16T22:42:55.762" v="645"/>
          <ac:picMkLst>
            <pc:docMk/>
            <pc:sldMk cId="2114284337" sldId="264"/>
            <ac:picMk id="3" creationId="{268CDB03-7535-204E-B428-718605475A0B}"/>
          </ac:picMkLst>
        </pc:picChg>
        <pc:picChg chg="add del mod">
          <ac:chgData name="Spillane, Jillian R" userId="00c07baa-2318-4c67-9943-5bb9ddd72ec3" providerId="ADAL" clId="{FD37C4A5-9CB2-E942-AF5E-CECFAD72B590}" dt="2020-09-16T22:43:31.738" v="647"/>
          <ac:picMkLst>
            <pc:docMk/>
            <pc:sldMk cId="2114284337" sldId="264"/>
            <ac:picMk id="4" creationId="{EF225C3E-6BF5-6747-95BD-FDB2C9E7E179}"/>
          </ac:picMkLst>
        </pc:picChg>
        <pc:picChg chg="add mod">
          <ac:chgData name="Spillane, Jillian R" userId="00c07baa-2318-4c67-9943-5bb9ddd72ec3" providerId="ADAL" clId="{FD37C4A5-9CB2-E942-AF5E-CECFAD72B590}" dt="2020-09-14T20:13:08.212" v="129" actId="27614"/>
          <ac:picMkLst>
            <pc:docMk/>
            <pc:sldMk cId="2114284337" sldId="264"/>
            <ac:picMk id="5" creationId="{8AE807A1-06BF-4284-A144-2D6172FA0557}"/>
          </ac:picMkLst>
        </pc:picChg>
        <pc:picChg chg="add mod">
          <ac:chgData name="Spillane, Jillian R" userId="00c07baa-2318-4c67-9943-5bb9ddd72ec3" providerId="ADAL" clId="{FD37C4A5-9CB2-E942-AF5E-CECFAD72B590}" dt="2020-09-16T22:44:35.395" v="648"/>
          <ac:picMkLst>
            <pc:docMk/>
            <pc:sldMk cId="2114284337" sldId="264"/>
            <ac:picMk id="6" creationId="{30D422EB-B15A-9E49-9389-8733658DEE01}"/>
          </ac:picMkLst>
        </pc:picChg>
      </pc:sldChg>
      <pc:sldChg chg="addSp delSp modSp add mod modTransition">
        <pc:chgData name="Spillane, Jillian R" userId="00c07baa-2318-4c67-9943-5bb9ddd72ec3" providerId="ADAL" clId="{FD37C4A5-9CB2-E942-AF5E-CECFAD72B590}" dt="2020-09-16T22:45:51.262" v="649"/>
        <pc:sldMkLst>
          <pc:docMk/>
          <pc:sldMk cId="3792024136" sldId="265"/>
        </pc:sldMkLst>
        <pc:spChg chg="mod">
          <ac:chgData name="Spillane, Jillian R" userId="00c07baa-2318-4c67-9943-5bb9ddd72ec3" providerId="ADAL" clId="{FD37C4A5-9CB2-E942-AF5E-CECFAD72B590}" dt="2020-09-14T17:18:06.321" v="119" actId="20577"/>
          <ac:spMkLst>
            <pc:docMk/>
            <pc:sldMk cId="3792024136" sldId="265"/>
            <ac:spMk id="2" creationId="{E8C5E8E9-1FA7-AD4D-9842-C2FD372F0B14}"/>
          </ac:spMkLst>
        </pc:spChg>
        <pc:spChg chg="del">
          <ac:chgData name="Spillane, Jillian R" userId="00c07baa-2318-4c67-9943-5bb9ddd72ec3" providerId="ADAL" clId="{FD37C4A5-9CB2-E942-AF5E-CECFAD72B590}" dt="2020-09-14T20:46:54.253" v="293" actId="21"/>
          <ac:spMkLst>
            <pc:docMk/>
            <pc:sldMk cId="3792024136" sldId="265"/>
            <ac:spMk id="3" creationId="{82E3A091-19A1-7746-A20F-91C13DDD9DFE}"/>
          </ac:spMkLst>
        </pc:spChg>
        <pc:graphicFrameChg chg="add mod">
          <ac:chgData name="Spillane, Jillian R" userId="00c07baa-2318-4c67-9943-5bb9ddd72ec3" providerId="ADAL" clId="{FD37C4A5-9CB2-E942-AF5E-CECFAD72B590}" dt="2020-09-16T19:35:40.654" v="384" actId="1957"/>
          <ac:graphicFrameMkLst>
            <pc:docMk/>
            <pc:sldMk cId="3792024136" sldId="265"/>
            <ac:graphicFrameMk id="4" creationId="{BC41CB8C-046E-374E-81DF-0AA683D53833}"/>
          </ac:graphicFrameMkLst>
        </pc:graphicFrameChg>
        <pc:picChg chg="add mod">
          <ac:chgData name="Spillane, Jillian R" userId="00c07baa-2318-4c67-9943-5bb9ddd72ec3" providerId="ADAL" clId="{FD37C4A5-9CB2-E942-AF5E-CECFAD72B590}" dt="2020-09-16T22:45:51.262" v="649"/>
          <ac:picMkLst>
            <pc:docMk/>
            <pc:sldMk cId="3792024136" sldId="265"/>
            <ac:picMk id="3" creationId="{F9E33024-D8FC-FA4F-994E-5F8B787E5702}"/>
          </ac:picMkLst>
        </pc:picChg>
      </pc:sldChg>
      <pc:sldChg chg="add del">
        <pc:chgData name="Spillane, Jillian R" userId="00c07baa-2318-4c67-9943-5bb9ddd72ec3" providerId="ADAL" clId="{FD37C4A5-9CB2-E942-AF5E-CECFAD72B590}" dt="2020-09-16T20:09:49.450" v="493" actId="2696"/>
        <pc:sldMkLst>
          <pc:docMk/>
          <pc:sldMk cId="347752134" sldId="266"/>
        </pc:sldMkLst>
      </pc:sldChg>
      <pc:sldChg chg="addSp delSp modSp add mod modTransition">
        <pc:chgData name="Spillane, Jillian R" userId="00c07baa-2318-4c67-9943-5bb9ddd72ec3" providerId="ADAL" clId="{FD37C4A5-9CB2-E942-AF5E-CECFAD72B590}" dt="2020-09-16T22:55:39.019" v="651"/>
        <pc:sldMkLst>
          <pc:docMk/>
          <pc:sldMk cId="1844006208" sldId="267"/>
        </pc:sldMkLst>
        <pc:spChg chg="mod">
          <ac:chgData name="Spillane, Jillian R" userId="00c07baa-2318-4c67-9943-5bb9ddd72ec3" providerId="ADAL" clId="{FD37C4A5-9CB2-E942-AF5E-CECFAD72B590}" dt="2020-09-16T22:07:02.868" v="562" actId="20577"/>
          <ac:spMkLst>
            <pc:docMk/>
            <pc:sldMk cId="1844006208" sldId="267"/>
            <ac:spMk id="2" creationId="{8B5F57BE-2767-C348-8686-F1AA818A0806}"/>
          </ac:spMkLst>
        </pc:spChg>
        <pc:spChg chg="del">
          <ac:chgData name="Spillane, Jillian R" userId="00c07baa-2318-4c67-9943-5bb9ddd72ec3" providerId="ADAL" clId="{FD37C4A5-9CB2-E942-AF5E-CECFAD72B590}" dt="2020-09-14T20:05:42.155" v="123" actId="21"/>
          <ac:spMkLst>
            <pc:docMk/>
            <pc:sldMk cId="1844006208" sldId="267"/>
            <ac:spMk id="3" creationId="{22750767-E6A9-1940-9C15-CE9D968144C8}"/>
          </ac:spMkLst>
        </pc:spChg>
        <pc:graphicFrameChg chg="add mod">
          <ac:chgData name="Spillane, Jillian R" userId="00c07baa-2318-4c67-9943-5bb9ddd72ec3" providerId="ADAL" clId="{FD37C4A5-9CB2-E942-AF5E-CECFAD72B590}" dt="2020-09-16T20:10:14.899" v="499"/>
          <ac:graphicFrameMkLst>
            <pc:docMk/>
            <pc:sldMk cId="1844006208" sldId="267"/>
            <ac:graphicFrameMk id="4" creationId="{76EB08EE-5992-9D45-99B4-C646DF877169}"/>
          </ac:graphicFrameMkLst>
        </pc:graphicFrameChg>
        <pc:picChg chg="add mod">
          <ac:chgData name="Spillane, Jillian R" userId="00c07baa-2318-4c67-9943-5bb9ddd72ec3" providerId="ADAL" clId="{FD37C4A5-9CB2-E942-AF5E-CECFAD72B590}" dt="2020-09-16T22:55:39.019" v="651"/>
          <ac:picMkLst>
            <pc:docMk/>
            <pc:sldMk cId="1844006208" sldId="267"/>
            <ac:picMk id="3" creationId="{5B4F3914-3A13-1D49-8DFE-6261AD80E758}"/>
          </ac:picMkLst>
        </pc:picChg>
      </pc:sldChg>
      <pc:sldChg chg="addSp delSp modSp add mod ord modTransition modAnim">
        <pc:chgData name="Spillane, Jillian R" userId="00c07baa-2318-4c67-9943-5bb9ddd72ec3" providerId="ADAL" clId="{FD37C4A5-9CB2-E942-AF5E-CECFAD72B590}" dt="2020-09-16T22:48:11.959" v="650"/>
        <pc:sldMkLst>
          <pc:docMk/>
          <pc:sldMk cId="769378062" sldId="268"/>
        </pc:sldMkLst>
        <pc:spChg chg="mod">
          <ac:chgData name="Spillane, Jillian R" userId="00c07baa-2318-4c67-9943-5bb9ddd72ec3" providerId="ADAL" clId="{FD37C4A5-9CB2-E942-AF5E-CECFAD72B590}" dt="2020-09-16T21:27:26.265" v="521" actId="20577"/>
          <ac:spMkLst>
            <pc:docMk/>
            <pc:sldMk cId="769378062" sldId="268"/>
            <ac:spMk id="2" creationId="{F47E989B-DDD2-C54F-A14C-88169B6B81F8}"/>
          </ac:spMkLst>
        </pc:spChg>
        <pc:spChg chg="del">
          <ac:chgData name="Spillane, Jillian R" userId="00c07baa-2318-4c67-9943-5bb9ddd72ec3" providerId="ADAL" clId="{FD37C4A5-9CB2-E942-AF5E-CECFAD72B590}" dt="2020-09-14T20:45:00.488" v="287" actId="21"/>
          <ac:spMkLst>
            <pc:docMk/>
            <pc:sldMk cId="769378062" sldId="268"/>
            <ac:spMk id="3" creationId="{3F5A50EF-3DD7-AC46-A8DF-496840BD5F45}"/>
          </ac:spMkLst>
        </pc:spChg>
        <pc:graphicFrameChg chg="add mod">
          <ac:chgData name="Spillane, Jillian R" userId="00c07baa-2318-4c67-9943-5bb9ddd72ec3" providerId="ADAL" clId="{FD37C4A5-9CB2-E942-AF5E-CECFAD72B590}" dt="2020-09-16T20:10:08.895" v="498"/>
          <ac:graphicFrameMkLst>
            <pc:docMk/>
            <pc:sldMk cId="769378062" sldId="268"/>
            <ac:graphicFrameMk id="4" creationId="{EF03BE10-7F29-4D44-8864-7D0DE6FF79A3}"/>
          </ac:graphicFrameMkLst>
        </pc:graphicFrameChg>
        <pc:picChg chg="add del mod">
          <ac:chgData name="Spillane, Jillian R" userId="00c07baa-2318-4c67-9943-5bb9ddd72ec3" providerId="ADAL" clId="{FD37C4A5-9CB2-E942-AF5E-CECFAD72B590}" dt="2020-09-16T22:43:31.738" v="647"/>
          <ac:picMkLst>
            <pc:docMk/>
            <pc:sldMk cId="769378062" sldId="268"/>
            <ac:picMk id="3" creationId="{38ADEC95-EDBF-FD41-B572-440690B009D3}"/>
          </ac:picMkLst>
        </pc:picChg>
        <pc:picChg chg="add mod">
          <ac:chgData name="Spillane, Jillian R" userId="00c07baa-2318-4c67-9943-5bb9ddd72ec3" providerId="ADAL" clId="{FD37C4A5-9CB2-E942-AF5E-CECFAD72B590}" dt="2020-09-16T22:48:11.959" v="650"/>
          <ac:picMkLst>
            <pc:docMk/>
            <pc:sldMk cId="769378062" sldId="268"/>
            <ac:picMk id="5" creationId="{35E17B1E-E334-A642-9670-F6C433A9C2A0}"/>
          </ac:picMkLst>
        </pc:picChg>
      </pc:sldChg>
      <pc:sldChg chg="addSp delSp modSp add mod modTransition">
        <pc:chgData name="Spillane, Jillian R" userId="00c07baa-2318-4c67-9943-5bb9ddd72ec3" providerId="ADAL" clId="{FD37C4A5-9CB2-E942-AF5E-CECFAD72B590}" dt="2020-09-16T22:57:57.146" v="653"/>
        <pc:sldMkLst>
          <pc:docMk/>
          <pc:sldMk cId="1849542900" sldId="269"/>
        </pc:sldMkLst>
        <pc:spChg chg="mod">
          <ac:chgData name="Spillane, Jillian R" userId="00c07baa-2318-4c67-9943-5bb9ddd72ec3" providerId="ADAL" clId="{FD37C4A5-9CB2-E942-AF5E-CECFAD72B590}" dt="2020-09-16T19:47:26.730" v="481" actId="20577"/>
          <ac:spMkLst>
            <pc:docMk/>
            <pc:sldMk cId="1849542900" sldId="269"/>
            <ac:spMk id="2" creationId="{759E6371-F713-4246-B788-F3850080E69F}"/>
          </ac:spMkLst>
        </pc:spChg>
        <pc:spChg chg="del mod">
          <ac:chgData name="Spillane, Jillian R" userId="00c07baa-2318-4c67-9943-5bb9ddd72ec3" providerId="ADAL" clId="{FD37C4A5-9CB2-E942-AF5E-CECFAD72B590}" dt="2020-09-14T20:34:58.857" v="193" actId="21"/>
          <ac:spMkLst>
            <pc:docMk/>
            <pc:sldMk cId="1849542900" sldId="269"/>
            <ac:spMk id="3" creationId="{BC2EAF72-A0CE-834A-980D-52C7572206A7}"/>
          </ac:spMkLst>
        </pc:spChg>
        <pc:spChg chg="add del mod">
          <ac:chgData name="Spillane, Jillian R" userId="00c07baa-2318-4c67-9943-5bb9ddd72ec3" providerId="ADAL" clId="{FD37C4A5-9CB2-E942-AF5E-CECFAD72B590}" dt="2020-09-14T20:35:03.537" v="195" actId="21"/>
          <ac:spMkLst>
            <pc:docMk/>
            <pc:sldMk cId="1849542900" sldId="269"/>
            <ac:spMk id="4" creationId="{5A36B02F-834C-A442-BF09-91B524919DEA}"/>
          </ac:spMkLst>
        </pc:spChg>
        <pc:spChg chg="add mod">
          <ac:chgData name="Spillane, Jillian R" userId="00c07baa-2318-4c67-9943-5bb9ddd72ec3" providerId="ADAL" clId="{FD37C4A5-9CB2-E942-AF5E-CECFAD72B590}" dt="2020-09-16T22:09:57.903" v="565" actId="1076"/>
          <ac:spMkLst>
            <pc:docMk/>
            <pc:sldMk cId="1849542900" sldId="269"/>
            <ac:spMk id="7" creationId="{ADBAEF94-7235-9A4B-8F17-ACB3D89D8E27}"/>
          </ac:spMkLst>
        </pc:spChg>
        <pc:spChg chg="add del mod">
          <ac:chgData name="Spillane, Jillian R" userId="00c07baa-2318-4c67-9943-5bb9ddd72ec3" providerId="ADAL" clId="{FD37C4A5-9CB2-E942-AF5E-CECFAD72B590}" dt="2020-09-14T20:41:26.010" v="274" actId="21"/>
          <ac:spMkLst>
            <pc:docMk/>
            <pc:sldMk cId="1849542900" sldId="269"/>
            <ac:spMk id="8" creationId="{A0A57467-8804-DE49-9A68-8A8E0D0F1A3E}"/>
          </ac:spMkLst>
        </pc:spChg>
        <pc:graphicFrameChg chg="add del mod">
          <ac:chgData name="Spillane, Jillian R" userId="00c07baa-2318-4c67-9943-5bb9ddd72ec3" providerId="ADAL" clId="{FD37C4A5-9CB2-E942-AF5E-CECFAD72B590}" dt="2020-09-16T19:40:41.707" v="405" actId="21"/>
          <ac:graphicFrameMkLst>
            <pc:docMk/>
            <pc:sldMk cId="1849542900" sldId="269"/>
            <ac:graphicFrameMk id="5" creationId="{8061ABFA-683C-6045-95D8-D73826A29A93}"/>
          </ac:graphicFrameMkLst>
        </pc:graphicFrameChg>
        <pc:graphicFrameChg chg="add del mod">
          <ac:chgData name="Spillane, Jillian R" userId="00c07baa-2318-4c67-9943-5bb9ddd72ec3" providerId="ADAL" clId="{FD37C4A5-9CB2-E942-AF5E-CECFAD72B590}" dt="2020-09-14T20:41:21.113" v="273" actId="21"/>
          <ac:graphicFrameMkLst>
            <pc:docMk/>
            <pc:sldMk cId="1849542900" sldId="269"/>
            <ac:graphicFrameMk id="6" creationId="{86244537-0F89-874C-996D-3BC6D2712F2E}"/>
          </ac:graphicFrameMkLst>
        </pc:graphicFrameChg>
        <pc:graphicFrameChg chg="add mod">
          <ac:chgData name="Spillane, Jillian R" userId="00c07baa-2318-4c67-9943-5bb9ddd72ec3" providerId="ADAL" clId="{FD37C4A5-9CB2-E942-AF5E-CECFAD72B590}" dt="2020-09-16T19:46:41.462" v="470" actId="14100"/>
          <ac:graphicFrameMkLst>
            <pc:docMk/>
            <pc:sldMk cId="1849542900" sldId="269"/>
            <ac:graphicFrameMk id="6" creationId="{AEBB8910-3903-8D4F-96A0-E6B4815EBFC6}"/>
          </ac:graphicFrameMkLst>
        </pc:graphicFrameChg>
        <pc:picChg chg="add mod">
          <ac:chgData name="Spillane, Jillian R" userId="00c07baa-2318-4c67-9943-5bb9ddd72ec3" providerId="ADAL" clId="{FD37C4A5-9CB2-E942-AF5E-CECFAD72B590}" dt="2020-09-16T22:57:57.146" v="653"/>
          <ac:picMkLst>
            <pc:docMk/>
            <pc:sldMk cId="1849542900" sldId="269"/>
            <ac:picMk id="3" creationId="{38E7DF3A-4FFD-9A4B-9CFF-421F6B8F3417}"/>
          </ac:picMkLst>
        </pc:picChg>
      </pc:sldChg>
      <pc:sldChg chg="modSp mod modTransition">
        <pc:chgData name="Spillane, Jillian R" userId="00c07baa-2318-4c67-9943-5bb9ddd72ec3" providerId="ADAL" clId="{FD37C4A5-9CB2-E942-AF5E-CECFAD72B590}" dt="2020-09-20T20:02:20.561" v="697" actId="20577"/>
        <pc:sldMkLst>
          <pc:docMk/>
          <pc:sldMk cId="1652167843" sldId="270"/>
        </pc:sldMkLst>
        <pc:spChg chg="mod">
          <ac:chgData name="Spillane, Jillian R" userId="00c07baa-2318-4c67-9943-5bb9ddd72ec3" providerId="ADAL" clId="{FD37C4A5-9CB2-E942-AF5E-CECFAD72B590}" dt="2020-09-16T21:39:22.926" v="555" actId="120"/>
          <ac:spMkLst>
            <pc:docMk/>
            <pc:sldMk cId="1652167843" sldId="270"/>
            <ac:spMk id="2" creationId="{59CC72A4-94C6-46E9-8AE9-B0A035C1E340}"/>
          </ac:spMkLst>
        </pc:spChg>
        <pc:spChg chg="mod">
          <ac:chgData name="Spillane, Jillian R" userId="00c07baa-2318-4c67-9943-5bb9ddd72ec3" providerId="ADAL" clId="{FD37C4A5-9CB2-E942-AF5E-CECFAD72B590}" dt="2020-09-20T20:02:20.561" v="697" actId="20577"/>
          <ac:spMkLst>
            <pc:docMk/>
            <pc:sldMk cId="1652167843" sldId="270"/>
            <ac:spMk id="3" creationId="{63FD1995-85FD-4E47-A112-0244953E8214}"/>
          </ac:spMkLst>
        </pc:spChg>
      </pc:sldChg>
      <pc:sldChg chg="addSp delSp modSp add mod modTransition">
        <pc:chgData name="Spillane, Jillian R" userId="00c07baa-2318-4c67-9943-5bb9ddd72ec3" providerId="ADAL" clId="{FD37C4A5-9CB2-E942-AF5E-CECFAD72B590}" dt="2020-09-16T23:04:11.403" v="657"/>
        <pc:sldMkLst>
          <pc:docMk/>
          <pc:sldMk cId="191830509" sldId="271"/>
        </pc:sldMkLst>
        <pc:spChg chg="mod">
          <ac:chgData name="Spillane, Jillian R" userId="00c07baa-2318-4c67-9943-5bb9ddd72ec3" providerId="ADAL" clId="{FD37C4A5-9CB2-E942-AF5E-CECFAD72B590}" dt="2020-09-16T22:16:29.270" v="640" actId="20577"/>
          <ac:spMkLst>
            <pc:docMk/>
            <pc:sldMk cId="191830509" sldId="271"/>
            <ac:spMk id="2" creationId="{D020EEE3-8EA8-1044-B2BC-4FF6FBEA8BEB}"/>
          </ac:spMkLst>
        </pc:spChg>
        <pc:spChg chg="del">
          <ac:chgData name="Spillane, Jillian R" userId="00c07baa-2318-4c67-9943-5bb9ddd72ec3" providerId="ADAL" clId="{FD37C4A5-9CB2-E942-AF5E-CECFAD72B590}" dt="2020-09-16T22:15:37.271" v="611" actId="21"/>
          <ac:spMkLst>
            <pc:docMk/>
            <pc:sldMk cId="191830509" sldId="271"/>
            <ac:spMk id="3" creationId="{24905E18-FDC9-1D43-8CB3-6E3CCA4A93D8}"/>
          </ac:spMkLst>
        </pc:spChg>
        <pc:graphicFrameChg chg="add mod">
          <ac:chgData name="Spillane, Jillian R" userId="00c07baa-2318-4c67-9943-5bb9ddd72ec3" providerId="ADAL" clId="{FD37C4A5-9CB2-E942-AF5E-CECFAD72B590}" dt="2020-09-16T22:16:34.212" v="641" actId="1076"/>
          <ac:graphicFrameMkLst>
            <pc:docMk/>
            <pc:sldMk cId="191830509" sldId="271"/>
            <ac:graphicFrameMk id="4" creationId="{314075DA-0B62-4F56-BAA2-9658CDB2C4C5}"/>
          </ac:graphicFrameMkLst>
        </pc:graphicFrameChg>
        <pc:picChg chg="add mod">
          <ac:chgData name="Spillane, Jillian R" userId="00c07baa-2318-4c67-9943-5bb9ddd72ec3" providerId="ADAL" clId="{FD37C4A5-9CB2-E942-AF5E-CECFAD72B590}" dt="2020-09-16T23:04:11.403" v="657"/>
          <ac:picMkLst>
            <pc:docMk/>
            <pc:sldMk cId="191830509" sldId="271"/>
            <ac:picMk id="5" creationId="{54275CCC-4C7E-CC40-BCE2-55DE7F2CA6B5}"/>
          </ac:picMkLst>
        </pc:picChg>
      </pc:sldChg>
    </pc:docChg>
  </pc:docChgLst>
  <pc:docChgLst>
    <pc:chgData name="Lufkin, Tyler A" userId="S::talufkin@nichols.edu::d9d39d64-1c27-4c07-a8cb-40f85bcc587d" providerId="AD" clId="Web-{D81238E6-CE9A-48BA-82EF-D1B36C9023EE}"/>
    <pc:docChg chg="addSld modSld">
      <pc:chgData name="Lufkin, Tyler A" userId="S::talufkin@nichols.edu::d9d39d64-1c27-4c07-a8cb-40f85bcc587d" providerId="AD" clId="Web-{D81238E6-CE9A-48BA-82EF-D1B36C9023EE}" dt="2020-09-14T17:31:39.271" v="695" actId="20577"/>
      <pc:docMkLst>
        <pc:docMk/>
      </pc:docMkLst>
      <pc:sldChg chg="modSp">
        <pc:chgData name="Lufkin, Tyler A" userId="S::talufkin@nichols.edu::d9d39d64-1c27-4c07-a8cb-40f85bcc587d" providerId="AD" clId="Web-{D81238E6-CE9A-48BA-82EF-D1B36C9023EE}" dt="2020-09-14T17:14:14.765" v="30" actId="20577"/>
        <pc:sldMkLst>
          <pc:docMk/>
          <pc:sldMk cId="1075895060" sldId="257"/>
        </pc:sldMkLst>
        <pc:spChg chg="mod">
          <ac:chgData name="Lufkin, Tyler A" userId="S::talufkin@nichols.edu::d9d39d64-1c27-4c07-a8cb-40f85bcc587d" providerId="AD" clId="Web-{D81238E6-CE9A-48BA-82EF-D1B36C9023EE}" dt="2020-09-14T17:14:14.765" v="30" actId="20577"/>
          <ac:spMkLst>
            <pc:docMk/>
            <pc:sldMk cId="1075895060" sldId="257"/>
            <ac:spMk id="2" creationId="{CF0B5BE0-D3A6-2F49-94EE-191FCDBA6CA5}"/>
          </ac:spMkLst>
        </pc:spChg>
      </pc:sldChg>
      <pc:sldChg chg="modSp">
        <pc:chgData name="Lufkin, Tyler A" userId="S::talufkin@nichols.edu::d9d39d64-1c27-4c07-a8cb-40f85bcc587d" providerId="AD" clId="Web-{D81238E6-CE9A-48BA-82EF-D1B36C9023EE}" dt="2020-09-14T17:26:39.959" v="551" actId="20577"/>
        <pc:sldMkLst>
          <pc:docMk/>
          <pc:sldMk cId="4204964567" sldId="258"/>
        </pc:sldMkLst>
        <pc:spChg chg="mod">
          <ac:chgData name="Lufkin, Tyler A" userId="S::talufkin@nichols.edu::d9d39d64-1c27-4c07-a8cb-40f85bcc587d" providerId="AD" clId="Web-{D81238E6-CE9A-48BA-82EF-D1B36C9023EE}" dt="2020-09-14T17:26:39.959" v="551" actId="20577"/>
          <ac:spMkLst>
            <pc:docMk/>
            <pc:sldMk cId="4204964567" sldId="258"/>
            <ac:spMk id="2" creationId="{FF2A285A-F81A-B443-B17C-5F9F814E6F2D}"/>
          </ac:spMkLst>
        </pc:spChg>
      </pc:sldChg>
      <pc:sldChg chg="modSp">
        <pc:chgData name="Lufkin, Tyler A" userId="S::talufkin@nichols.edu::d9d39d64-1c27-4c07-a8cb-40f85bcc587d" providerId="AD" clId="Web-{D81238E6-CE9A-48BA-82EF-D1B36C9023EE}" dt="2020-09-14T17:27:59.285" v="560" actId="20577"/>
        <pc:sldMkLst>
          <pc:docMk/>
          <pc:sldMk cId="2464060737" sldId="259"/>
        </pc:sldMkLst>
        <pc:spChg chg="mod">
          <ac:chgData name="Lufkin, Tyler A" userId="S::talufkin@nichols.edu::d9d39d64-1c27-4c07-a8cb-40f85bcc587d" providerId="AD" clId="Web-{D81238E6-CE9A-48BA-82EF-D1B36C9023EE}" dt="2020-09-14T17:27:59.285" v="560" actId="20577"/>
          <ac:spMkLst>
            <pc:docMk/>
            <pc:sldMk cId="2464060737" sldId="259"/>
            <ac:spMk id="2" creationId="{6E83B77B-BFD8-4B4B-8C09-063E90A13506}"/>
          </ac:spMkLst>
        </pc:spChg>
      </pc:sldChg>
      <pc:sldChg chg="modSp">
        <pc:chgData name="Lufkin, Tyler A" userId="S::talufkin@nichols.edu::d9d39d64-1c27-4c07-a8cb-40f85bcc587d" providerId="AD" clId="Web-{D81238E6-CE9A-48BA-82EF-D1B36C9023EE}" dt="2020-09-14T17:29:09.881" v="611" actId="20577"/>
        <pc:sldMkLst>
          <pc:docMk/>
          <pc:sldMk cId="1115758576" sldId="260"/>
        </pc:sldMkLst>
        <pc:spChg chg="mod">
          <ac:chgData name="Lufkin, Tyler A" userId="S::talufkin@nichols.edu::d9d39d64-1c27-4c07-a8cb-40f85bcc587d" providerId="AD" clId="Web-{D81238E6-CE9A-48BA-82EF-D1B36C9023EE}" dt="2020-09-14T17:29:09.881" v="611" actId="20577"/>
          <ac:spMkLst>
            <pc:docMk/>
            <pc:sldMk cId="1115758576" sldId="260"/>
            <ac:spMk id="2" creationId="{81307539-068E-9248-B411-277916673A71}"/>
          </ac:spMkLst>
        </pc:spChg>
      </pc:sldChg>
      <pc:sldChg chg="modSp">
        <pc:chgData name="Lufkin, Tyler A" userId="S::talufkin@nichols.edu::d9d39d64-1c27-4c07-a8cb-40f85bcc587d" providerId="AD" clId="Web-{D81238E6-CE9A-48BA-82EF-D1B36C9023EE}" dt="2020-09-14T17:30:16.505" v="669" actId="14100"/>
        <pc:sldMkLst>
          <pc:docMk/>
          <pc:sldMk cId="2124084296" sldId="261"/>
        </pc:sldMkLst>
        <pc:spChg chg="mod">
          <ac:chgData name="Lufkin, Tyler A" userId="S::talufkin@nichols.edu::d9d39d64-1c27-4c07-a8cb-40f85bcc587d" providerId="AD" clId="Web-{D81238E6-CE9A-48BA-82EF-D1B36C9023EE}" dt="2020-09-14T17:30:16.505" v="669" actId="14100"/>
          <ac:spMkLst>
            <pc:docMk/>
            <pc:sldMk cId="2124084296" sldId="261"/>
            <ac:spMk id="2" creationId="{97E0960A-682A-9A45-B105-9C8578897EF3}"/>
          </ac:spMkLst>
        </pc:spChg>
      </pc:sldChg>
      <pc:sldChg chg="modSp">
        <pc:chgData name="Lufkin, Tyler A" userId="S::talufkin@nichols.edu::d9d39d64-1c27-4c07-a8cb-40f85bcc587d" providerId="AD" clId="Web-{D81238E6-CE9A-48BA-82EF-D1B36C9023EE}" dt="2020-09-14T17:16:43.765" v="177" actId="20577"/>
        <pc:sldMkLst>
          <pc:docMk/>
          <pc:sldMk cId="1158260198" sldId="262"/>
        </pc:sldMkLst>
        <pc:spChg chg="mod">
          <ac:chgData name="Lufkin, Tyler A" userId="S::talufkin@nichols.edu::d9d39d64-1c27-4c07-a8cb-40f85bcc587d" providerId="AD" clId="Web-{D81238E6-CE9A-48BA-82EF-D1B36C9023EE}" dt="2020-09-14T17:16:43.765" v="177" actId="20577"/>
          <ac:spMkLst>
            <pc:docMk/>
            <pc:sldMk cId="1158260198" sldId="262"/>
            <ac:spMk id="2" creationId="{296203E3-6583-2848-A941-F1DB9D1AC4B7}"/>
          </ac:spMkLst>
        </pc:spChg>
      </pc:sldChg>
      <pc:sldChg chg="modSp">
        <pc:chgData name="Lufkin, Tyler A" userId="S::talufkin@nichols.edu::d9d39d64-1c27-4c07-a8cb-40f85bcc587d" providerId="AD" clId="Web-{D81238E6-CE9A-48BA-82EF-D1B36C9023EE}" dt="2020-09-14T17:14:46.733" v="103" actId="20577"/>
        <pc:sldMkLst>
          <pc:docMk/>
          <pc:sldMk cId="2918154772" sldId="263"/>
        </pc:sldMkLst>
        <pc:spChg chg="mod">
          <ac:chgData name="Lufkin, Tyler A" userId="S::talufkin@nichols.edu::d9d39d64-1c27-4c07-a8cb-40f85bcc587d" providerId="AD" clId="Web-{D81238E6-CE9A-48BA-82EF-D1B36C9023EE}" dt="2020-09-14T17:14:46.733" v="103" actId="20577"/>
          <ac:spMkLst>
            <pc:docMk/>
            <pc:sldMk cId="2918154772" sldId="263"/>
            <ac:spMk id="2" creationId="{1659CE3E-E040-404B-A1EB-8D40FE0D64D3}"/>
          </ac:spMkLst>
        </pc:spChg>
      </pc:sldChg>
      <pc:sldChg chg="modSp">
        <pc:chgData name="Lufkin, Tyler A" userId="S::talufkin@nichols.edu::d9d39d64-1c27-4c07-a8cb-40f85bcc587d" providerId="AD" clId="Web-{D81238E6-CE9A-48BA-82EF-D1B36C9023EE}" dt="2020-09-14T17:16:15.749" v="144" actId="20577"/>
        <pc:sldMkLst>
          <pc:docMk/>
          <pc:sldMk cId="2114284337" sldId="264"/>
        </pc:sldMkLst>
        <pc:spChg chg="mod">
          <ac:chgData name="Lufkin, Tyler A" userId="S::talufkin@nichols.edu::d9d39d64-1c27-4c07-a8cb-40f85bcc587d" providerId="AD" clId="Web-{D81238E6-CE9A-48BA-82EF-D1B36C9023EE}" dt="2020-09-14T17:16:15.749" v="144" actId="20577"/>
          <ac:spMkLst>
            <pc:docMk/>
            <pc:sldMk cId="2114284337" sldId="264"/>
            <ac:spMk id="2" creationId="{073E5C72-799E-9149-B78F-1A4E27E9E8E5}"/>
          </ac:spMkLst>
        </pc:spChg>
      </pc:sldChg>
      <pc:sldChg chg="modSp">
        <pc:chgData name="Lufkin, Tyler A" userId="S::talufkin@nichols.edu::d9d39d64-1c27-4c07-a8cb-40f85bcc587d" providerId="AD" clId="Web-{D81238E6-CE9A-48BA-82EF-D1B36C9023EE}" dt="2020-09-14T17:18:02.297" v="250" actId="20577"/>
        <pc:sldMkLst>
          <pc:docMk/>
          <pc:sldMk cId="3792024136" sldId="265"/>
        </pc:sldMkLst>
        <pc:spChg chg="mod">
          <ac:chgData name="Lufkin, Tyler A" userId="S::talufkin@nichols.edu::d9d39d64-1c27-4c07-a8cb-40f85bcc587d" providerId="AD" clId="Web-{D81238E6-CE9A-48BA-82EF-D1B36C9023EE}" dt="2020-09-14T17:18:02.297" v="250" actId="20577"/>
          <ac:spMkLst>
            <pc:docMk/>
            <pc:sldMk cId="3792024136" sldId="265"/>
            <ac:spMk id="2" creationId="{E8C5E8E9-1FA7-AD4D-9842-C2FD372F0B14}"/>
          </ac:spMkLst>
        </pc:spChg>
      </pc:sldChg>
      <pc:sldChg chg="modSp">
        <pc:chgData name="Lufkin, Tyler A" userId="S::talufkin@nichols.edu::d9d39d64-1c27-4c07-a8cb-40f85bcc587d" providerId="AD" clId="Web-{D81238E6-CE9A-48BA-82EF-D1B36C9023EE}" dt="2020-09-14T17:21:00.908" v="319" actId="20577"/>
        <pc:sldMkLst>
          <pc:docMk/>
          <pc:sldMk cId="347752134" sldId="266"/>
        </pc:sldMkLst>
        <pc:spChg chg="mod">
          <ac:chgData name="Lufkin, Tyler A" userId="S::talufkin@nichols.edu::d9d39d64-1c27-4c07-a8cb-40f85bcc587d" providerId="AD" clId="Web-{D81238E6-CE9A-48BA-82EF-D1B36C9023EE}" dt="2020-09-14T17:21:00.908" v="319" actId="20577"/>
          <ac:spMkLst>
            <pc:docMk/>
            <pc:sldMk cId="347752134" sldId="266"/>
            <ac:spMk id="2" creationId="{F68F8B73-798B-0E48-9EA5-244AF9221C93}"/>
          </ac:spMkLst>
        </pc:spChg>
      </pc:sldChg>
      <pc:sldChg chg="modSp">
        <pc:chgData name="Lufkin, Tyler A" userId="S::talufkin@nichols.edu::d9d39d64-1c27-4c07-a8cb-40f85bcc587d" providerId="AD" clId="Web-{D81238E6-CE9A-48BA-82EF-D1B36C9023EE}" dt="2020-09-14T17:22:00.064" v="396" actId="20577"/>
        <pc:sldMkLst>
          <pc:docMk/>
          <pc:sldMk cId="1844006208" sldId="267"/>
        </pc:sldMkLst>
        <pc:spChg chg="mod">
          <ac:chgData name="Lufkin, Tyler A" userId="S::talufkin@nichols.edu::d9d39d64-1c27-4c07-a8cb-40f85bcc587d" providerId="AD" clId="Web-{D81238E6-CE9A-48BA-82EF-D1B36C9023EE}" dt="2020-09-14T17:22:00.064" v="396" actId="20577"/>
          <ac:spMkLst>
            <pc:docMk/>
            <pc:sldMk cId="1844006208" sldId="267"/>
            <ac:spMk id="2" creationId="{8B5F57BE-2767-C348-8686-F1AA818A0806}"/>
          </ac:spMkLst>
        </pc:spChg>
      </pc:sldChg>
      <pc:sldChg chg="modSp">
        <pc:chgData name="Lufkin, Tyler A" userId="S::talufkin@nichols.edu::d9d39d64-1c27-4c07-a8cb-40f85bcc587d" providerId="AD" clId="Web-{D81238E6-CE9A-48BA-82EF-D1B36C9023EE}" dt="2020-09-14T17:24:32.800" v="488" actId="14100"/>
        <pc:sldMkLst>
          <pc:docMk/>
          <pc:sldMk cId="769378062" sldId="268"/>
        </pc:sldMkLst>
        <pc:spChg chg="mod">
          <ac:chgData name="Lufkin, Tyler A" userId="S::talufkin@nichols.edu::d9d39d64-1c27-4c07-a8cb-40f85bcc587d" providerId="AD" clId="Web-{D81238E6-CE9A-48BA-82EF-D1B36C9023EE}" dt="2020-09-14T17:24:32.800" v="488" actId="14100"/>
          <ac:spMkLst>
            <pc:docMk/>
            <pc:sldMk cId="769378062" sldId="268"/>
            <ac:spMk id="2" creationId="{F47E989B-DDD2-C54F-A14C-88169B6B81F8}"/>
          </ac:spMkLst>
        </pc:spChg>
      </pc:sldChg>
      <pc:sldChg chg="modSp">
        <pc:chgData name="Lufkin, Tyler A" userId="S::talufkin@nichols.edu::d9d39d64-1c27-4c07-a8cb-40f85bcc587d" providerId="AD" clId="Web-{D81238E6-CE9A-48BA-82EF-D1B36C9023EE}" dt="2020-09-14T17:25:52.284" v="507" actId="20577"/>
        <pc:sldMkLst>
          <pc:docMk/>
          <pc:sldMk cId="1849542900" sldId="269"/>
        </pc:sldMkLst>
        <pc:spChg chg="mod">
          <ac:chgData name="Lufkin, Tyler A" userId="S::talufkin@nichols.edu::d9d39d64-1c27-4c07-a8cb-40f85bcc587d" providerId="AD" clId="Web-{D81238E6-CE9A-48BA-82EF-D1B36C9023EE}" dt="2020-09-14T17:25:52.284" v="507" actId="20577"/>
          <ac:spMkLst>
            <pc:docMk/>
            <pc:sldMk cId="1849542900" sldId="269"/>
            <ac:spMk id="2" creationId="{759E6371-F713-4246-B788-F3850080E69F}"/>
          </ac:spMkLst>
        </pc:spChg>
      </pc:sldChg>
      <pc:sldChg chg="modSp new">
        <pc:chgData name="Lufkin, Tyler A" userId="S::talufkin@nichols.edu::d9d39d64-1c27-4c07-a8cb-40f85bcc587d" providerId="AD" clId="Web-{D81238E6-CE9A-48BA-82EF-D1B36C9023EE}" dt="2020-09-14T17:31:37.928" v="693" actId="20577"/>
        <pc:sldMkLst>
          <pc:docMk/>
          <pc:sldMk cId="1652167843" sldId="270"/>
        </pc:sldMkLst>
        <pc:spChg chg="mod">
          <ac:chgData name="Lufkin, Tyler A" userId="S::talufkin@nichols.edu::d9d39d64-1c27-4c07-a8cb-40f85bcc587d" providerId="AD" clId="Web-{D81238E6-CE9A-48BA-82EF-D1B36C9023EE}" dt="2020-09-14T17:31:37.928" v="693" actId="20577"/>
          <ac:spMkLst>
            <pc:docMk/>
            <pc:sldMk cId="1652167843" sldId="270"/>
            <ac:spMk id="2" creationId="{59CC72A4-94C6-46E9-8AE9-B0A035C1E340}"/>
          </ac:spMkLst>
        </pc:spChg>
      </pc:sldChg>
    </pc:docChg>
  </pc:docChgLst>
  <pc:docChgLst>
    <pc:chgData name="Johnston, Lance J" userId="S::ljjohnston@nichols.edu::10a73265-4a3c-4b95-9f12-359251e5ba23" providerId="AD" clId="Web-{C3D83C43-F19D-C52C-FADC-41B68610A223}"/>
    <pc:docChg chg="modSld">
      <pc:chgData name="Johnston, Lance J" userId="S::ljjohnston@nichols.edu::10a73265-4a3c-4b95-9f12-359251e5ba23" providerId="AD" clId="Web-{C3D83C43-F19D-C52C-FADC-41B68610A223}" dt="2020-09-18T19:56:52.113" v="1087" actId="20577"/>
      <pc:docMkLst>
        <pc:docMk/>
      </pc:docMkLst>
      <pc:sldChg chg="modSp">
        <pc:chgData name="Johnston, Lance J" userId="S::ljjohnston@nichols.edu::10a73265-4a3c-4b95-9f12-359251e5ba23" providerId="AD" clId="Web-{C3D83C43-F19D-C52C-FADC-41B68610A223}" dt="2020-09-18T19:56:52.113" v="1086" actId="20577"/>
        <pc:sldMkLst>
          <pc:docMk/>
          <pc:sldMk cId="2124084296" sldId="261"/>
        </pc:sldMkLst>
        <pc:spChg chg="mod">
          <ac:chgData name="Johnston, Lance J" userId="S::ljjohnston@nichols.edu::10a73265-4a3c-4b95-9f12-359251e5ba23" providerId="AD" clId="Web-{C3D83C43-F19D-C52C-FADC-41B68610A223}" dt="2020-09-18T19:56:52.113" v="1086" actId="20577"/>
          <ac:spMkLst>
            <pc:docMk/>
            <pc:sldMk cId="2124084296" sldId="261"/>
            <ac:spMk id="3" creationId="{7F7C9CE0-63E2-214F-B730-73C41DBEAF48}"/>
          </ac:spMkLst>
        </pc:spChg>
      </pc:sldChg>
      <pc:sldChg chg="addSp modSp">
        <pc:chgData name="Johnston, Lance J" userId="S::ljjohnston@nichols.edu::10a73265-4a3c-4b95-9f12-359251e5ba23" providerId="AD" clId="Web-{C3D83C43-F19D-C52C-FADC-41B68610A223}" dt="2020-09-18T19:49:08.179" v="935" actId="14100"/>
        <pc:sldMkLst>
          <pc:docMk/>
          <pc:sldMk cId="1158260198" sldId="262"/>
        </pc:sldMkLst>
        <pc:spChg chg="mod">
          <ac:chgData name="Johnston, Lance J" userId="S::ljjohnston@nichols.edu::10a73265-4a3c-4b95-9f12-359251e5ba23" providerId="AD" clId="Web-{C3D83C43-F19D-C52C-FADC-41B68610A223}" dt="2020-09-18T19:49:08.179" v="935" actId="14100"/>
          <ac:spMkLst>
            <pc:docMk/>
            <pc:sldMk cId="1158260198" sldId="262"/>
            <ac:spMk id="3" creationId="{1B25EEB8-E406-0A4B-BB4E-AA8F7D5715F0}"/>
          </ac:spMkLst>
        </pc:spChg>
        <pc:spChg chg="add mod">
          <ac:chgData name="Johnston, Lance J" userId="S::ljjohnston@nichols.edu::10a73265-4a3c-4b95-9f12-359251e5ba23" providerId="AD" clId="Web-{C3D83C43-F19D-C52C-FADC-41B68610A223}" dt="2020-09-18T19:20:27.941" v="580" actId="1076"/>
          <ac:spMkLst>
            <pc:docMk/>
            <pc:sldMk cId="1158260198" sldId="262"/>
            <ac:spMk id="4" creationId="{510C8614-F104-421C-8EDF-438BA239DF82}"/>
          </ac:spMkLst>
        </pc:spChg>
        <pc:picChg chg="add mod">
          <ac:chgData name="Johnston, Lance J" userId="S::ljjohnston@nichols.edu::10a73265-4a3c-4b95-9f12-359251e5ba23" providerId="AD" clId="Web-{C3D83C43-F19D-C52C-FADC-41B68610A223}" dt="2020-09-18T19:22:31.706" v="583" actId="14100"/>
          <ac:picMkLst>
            <pc:docMk/>
            <pc:sldMk cId="1158260198" sldId="262"/>
            <ac:picMk id="5" creationId="{1154954C-CE9C-47FC-B553-C9AB1CCC9789}"/>
          </ac:picMkLst>
        </pc:picChg>
      </pc:sldChg>
      <pc:sldChg chg="addSp modSp mod setBg">
        <pc:chgData name="Johnston, Lance J" userId="S::ljjohnston@nichols.edu::10a73265-4a3c-4b95-9f12-359251e5ba23" providerId="AD" clId="Web-{C3D83C43-F19D-C52C-FADC-41B68610A223}" dt="2020-09-18T19:39:44.168" v="934"/>
        <pc:sldMkLst>
          <pc:docMk/>
          <pc:sldMk cId="2918154772" sldId="263"/>
        </pc:sldMkLst>
        <pc:spChg chg="mod">
          <ac:chgData name="Johnston, Lance J" userId="S::ljjohnston@nichols.edu::10a73265-4a3c-4b95-9f12-359251e5ba23" providerId="AD" clId="Web-{C3D83C43-F19D-C52C-FADC-41B68610A223}" dt="2020-09-18T19:39:44.168" v="934"/>
          <ac:spMkLst>
            <pc:docMk/>
            <pc:sldMk cId="2918154772" sldId="263"/>
            <ac:spMk id="2" creationId="{1659CE3E-E040-404B-A1EB-8D40FE0D64D3}"/>
          </ac:spMkLst>
        </pc:spChg>
        <pc:spChg chg="mod">
          <ac:chgData name="Johnston, Lance J" userId="S::ljjohnston@nichols.edu::10a73265-4a3c-4b95-9f12-359251e5ba23" providerId="AD" clId="Web-{C3D83C43-F19D-C52C-FADC-41B68610A223}" dt="2020-09-18T19:39:44.168" v="934"/>
          <ac:spMkLst>
            <pc:docMk/>
            <pc:sldMk cId="2918154772" sldId="263"/>
            <ac:spMk id="3" creationId="{235CDA9E-6769-AC4C-8700-8361BC792FEA}"/>
          </ac:spMkLst>
        </pc:spChg>
        <pc:picChg chg="add mod">
          <ac:chgData name="Johnston, Lance J" userId="S::ljjohnston@nichols.edu::10a73265-4a3c-4b95-9f12-359251e5ba23" providerId="AD" clId="Web-{C3D83C43-F19D-C52C-FADC-41B68610A223}" dt="2020-09-18T19:39:44.168" v="934"/>
          <ac:picMkLst>
            <pc:docMk/>
            <pc:sldMk cId="2918154772" sldId="263"/>
            <ac:picMk id="4" creationId="{385D4F94-0AB7-45D6-8DCA-4087CA6F9AC2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nicholscolleg-my.sharepoint.com/personal/jrspillane_nichols_edu/Documents/ex01SpreadsheetModel_SpillaneJillia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nicholscolleg-my.sharepoint.com/personal/jrspillane_nichols_edu/Documents/ex01SpreadsheetModel_SpillaneJillia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nicholscolleg-my.sharepoint.com/personal/jrspillane_nichols_edu/Documents/ex01SpreadsheetModel_SpillaneJillia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nicholscolleg-my.sharepoint.com/personal/jrspillane_nichols_edu/Documents/ex01SpreadsheetModel_SpillaneJillia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nicholscolleg-my.sharepoint.com/personal/jrspillane_nichols_edu/Documents/ex01SpreadsheetModel_SpillaneJillia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wber\Documents\Bern%20Advanced%20Excel%20Case%20Study%20%23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wber\Documents\Bern%20Advanced%20Excel%20Case%20Study%20%23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Revenue, Costs and Profits (2016)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Analysis!$A$2:$A$4</c:f>
              <c:strCache>
                <c:ptCount val="3"/>
                <c:pt idx="0">
                  <c:v>2016 Revenue</c:v>
                </c:pt>
                <c:pt idx="1">
                  <c:v>2016 Costs</c:v>
                </c:pt>
                <c:pt idx="2">
                  <c:v>2016 Profits</c:v>
                </c:pt>
              </c:strCache>
            </c:strRef>
          </c:cat>
          <c:val>
            <c:numRef>
              <c:f>Analysis!$B$2:$B$4</c:f>
              <c:numCache>
                <c:formatCode>"$"#,##0.00</c:formatCode>
                <c:ptCount val="3"/>
                <c:pt idx="0">
                  <c:v>750377.26000000013</c:v>
                </c:pt>
                <c:pt idx="1">
                  <c:v>600301.80800000008</c:v>
                </c:pt>
                <c:pt idx="2">
                  <c:v>150075.45200000005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B8-BF48-9A74-C80E2532EC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864910304"/>
        <c:axId val="1864719488"/>
      </c:barChart>
      <c:catAx>
        <c:axId val="186491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4719488"/>
        <c:crosses val="autoZero"/>
        <c:auto val="1"/>
        <c:lblAlgn val="ctr"/>
        <c:lblOffset val="100"/>
        <c:noMultiLvlLbl val="0"/>
      </c:catAx>
      <c:valAx>
        <c:axId val="186471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4910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Estimated Growth Rate Post Renovation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Analysis!$G$4</c:f>
              <c:strCache>
                <c:ptCount val="1"/>
                <c:pt idx="0">
                  <c:v>Estimated Growth Rate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Analysis!$H$2:$N$2</c:f>
              <c:strCache>
                <c:ptCount val="7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  <c:pt idx="5">
                  <c:v>Year 6</c:v>
                </c:pt>
                <c:pt idx="6">
                  <c:v>Year 7</c:v>
                </c:pt>
              </c:strCache>
            </c:strRef>
          </c:cat>
          <c:val>
            <c:numRef>
              <c:f>Analysis!$H$4:$N$4</c:f>
              <c:numCache>
                <c:formatCode>0.00%</c:formatCode>
                <c:ptCount val="7"/>
                <c:pt idx="0">
                  <c:v>9.2499999999999999E-2</c:v>
                </c:pt>
                <c:pt idx="1">
                  <c:v>0.1</c:v>
                </c:pt>
                <c:pt idx="2">
                  <c:v>8.2500000000000004E-2</c:v>
                </c:pt>
                <c:pt idx="3">
                  <c:v>0.05</c:v>
                </c:pt>
                <c:pt idx="4">
                  <c:v>0.05</c:v>
                </c:pt>
                <c:pt idx="5">
                  <c:v>0.05</c:v>
                </c:pt>
                <c:pt idx="6">
                  <c:v>0.05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23-414A-AF4D-69FB3E3DC6D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863665648"/>
        <c:axId val="1831308432"/>
      </c:lineChart>
      <c:catAx>
        <c:axId val="186366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1308432"/>
        <c:crosses val="autoZero"/>
        <c:auto val="1"/>
        <c:lblAlgn val="ctr"/>
        <c:lblOffset val="100"/>
        <c:noMultiLvlLbl val="0"/>
      </c:catAx>
      <c:valAx>
        <c:axId val="183130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366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Estimated Profits Post Renovation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Analysis!$G$5</c:f>
              <c:strCache>
                <c:ptCount val="1"/>
                <c:pt idx="0">
                  <c:v>Estimated Profits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Analysis!$H$2:$N$2</c:f>
              <c:strCache>
                <c:ptCount val="7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  <c:pt idx="5">
                  <c:v>Year 6</c:v>
                </c:pt>
                <c:pt idx="6">
                  <c:v>Year 7</c:v>
                </c:pt>
              </c:strCache>
            </c:strRef>
          </c:cat>
          <c:val>
            <c:numRef>
              <c:f>Analysis!$H$5:$N$5</c:f>
              <c:numCache>
                <c:formatCode>"$"#,##0.00</c:formatCode>
                <c:ptCount val="7"/>
                <c:pt idx="0">
                  <c:v>163957.43131000004</c:v>
                </c:pt>
                <c:pt idx="1">
                  <c:v>180353.17444100007</c:v>
                </c:pt>
                <c:pt idx="2">
                  <c:v>195232.31133238258</c:v>
                </c:pt>
                <c:pt idx="3">
                  <c:v>204993.92689900173</c:v>
                </c:pt>
                <c:pt idx="4">
                  <c:v>215243.62324395182</c:v>
                </c:pt>
                <c:pt idx="5">
                  <c:v>226005.80440614943</c:v>
                </c:pt>
                <c:pt idx="6">
                  <c:v>237306.09462645691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5D-2749-A0A6-42BA280DBE1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835015184"/>
        <c:axId val="1835210000"/>
      </c:lineChart>
      <c:catAx>
        <c:axId val="183501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210000"/>
        <c:crosses val="autoZero"/>
        <c:auto val="1"/>
        <c:lblAlgn val="ctr"/>
        <c:lblOffset val="100"/>
        <c:noMultiLvlLbl val="0"/>
      </c:catAx>
      <c:valAx>
        <c:axId val="1835210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015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Estimated and Stagnant Profit Trajectories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Analysis!$G$3</c:f>
              <c:strCache>
                <c:ptCount val="1"/>
                <c:pt idx="0">
                  <c:v>Stagnant Profits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Analysis!$H$2:$N$2</c:f>
              <c:strCache>
                <c:ptCount val="7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  <c:pt idx="5">
                  <c:v>Year 6</c:v>
                </c:pt>
                <c:pt idx="6">
                  <c:v>Year 7</c:v>
                </c:pt>
              </c:strCache>
            </c:strRef>
          </c:cat>
          <c:val>
            <c:numRef>
              <c:f>Analysis!$H$3:$N$3</c:f>
              <c:numCache>
                <c:formatCode>General</c:formatCode>
                <c:ptCount val="7"/>
                <c:pt idx="0">
                  <c:v>150075.45200000005</c:v>
                </c:pt>
                <c:pt idx="1">
                  <c:v>150075.45200000005</c:v>
                </c:pt>
                <c:pt idx="2">
                  <c:v>150075.45200000005</c:v>
                </c:pt>
                <c:pt idx="3">
                  <c:v>150075.45200000005</c:v>
                </c:pt>
                <c:pt idx="4">
                  <c:v>150075.45200000005</c:v>
                </c:pt>
                <c:pt idx="5">
                  <c:v>150075.45200000005</c:v>
                </c:pt>
                <c:pt idx="6">
                  <c:v>150075.45200000005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9A-6140-AB02-7BFDE23A67D2}"/>
            </c:ext>
          </c:extLst>
        </c:ser>
        <c:ser>
          <c:idx val="1"/>
          <c:order val="1"/>
          <c:tx>
            <c:strRef>
              <c:f>Analysis!$G$5</c:f>
              <c:strCache>
                <c:ptCount val="1"/>
                <c:pt idx="0">
                  <c:v>Estimated Profits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Analysis!$H$2:$N$2</c:f>
              <c:strCache>
                <c:ptCount val="7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  <c:pt idx="5">
                  <c:v>Year 6</c:v>
                </c:pt>
                <c:pt idx="6">
                  <c:v>Year 7</c:v>
                </c:pt>
              </c:strCache>
            </c:strRef>
          </c:cat>
          <c:val>
            <c:numRef>
              <c:f>Analysis!$H$5:$N$5</c:f>
              <c:numCache>
                <c:formatCode>"$"#,##0.00</c:formatCode>
                <c:ptCount val="7"/>
                <c:pt idx="0">
                  <c:v>163957.43131000004</c:v>
                </c:pt>
                <c:pt idx="1">
                  <c:v>180353.17444100007</c:v>
                </c:pt>
                <c:pt idx="2">
                  <c:v>195232.31133238258</c:v>
                </c:pt>
                <c:pt idx="3">
                  <c:v>204993.92689900173</c:v>
                </c:pt>
                <c:pt idx="4">
                  <c:v>215243.62324395182</c:v>
                </c:pt>
                <c:pt idx="5">
                  <c:v>226005.80440614943</c:v>
                </c:pt>
                <c:pt idx="6">
                  <c:v>237306.09462645691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9A-6140-AB02-7BFDE23A67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4605008"/>
        <c:axId val="484606640"/>
      </c:lineChart>
      <c:catAx>
        <c:axId val="48460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4606640"/>
        <c:crosses val="autoZero"/>
        <c:auto val="1"/>
        <c:lblAlgn val="ctr"/>
        <c:lblOffset val="100"/>
        <c:noMultiLvlLbl val="0"/>
      </c:catAx>
      <c:valAx>
        <c:axId val="484606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Annual Profits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4605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Cost of Loan Without Expedition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Analysis!$A$13:$A$14</c:f>
              <c:strCache>
                <c:ptCount val="2"/>
                <c:pt idx="0">
                  <c:v>Total Cost with 
Monthly Payments</c:v>
                </c:pt>
                <c:pt idx="1">
                  <c:v>Total Cost with Quarterly Payments</c:v>
                </c:pt>
              </c:strCache>
            </c:strRef>
          </c:cat>
          <c:val>
            <c:numRef>
              <c:f>Analysis!$B$13:$B$14</c:f>
              <c:numCache>
                <c:formatCode>"$"#,##0.00_);[Red]\("$"#,##0.00\)</c:formatCode>
                <c:ptCount val="2"/>
                <c:pt idx="0">
                  <c:v>371866.50858776429</c:v>
                </c:pt>
                <c:pt idx="1">
                  <c:v>373667.06574975798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82-BE44-8EB3-4BAC6F7D673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967458656"/>
        <c:axId val="967460288"/>
      </c:barChart>
      <c:catAx>
        <c:axId val="96745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7460288"/>
        <c:crosses val="autoZero"/>
        <c:auto val="1"/>
        <c:lblAlgn val="ctr"/>
        <c:lblOffset val="100"/>
        <c:noMultiLvlLbl val="0"/>
      </c:catAx>
      <c:valAx>
        <c:axId val="967460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745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 </a:t>
            </a:r>
            <a:r>
              <a:rPr lang="en-US" sz="1800"/>
              <a:t>Cost of Loan With</a:t>
            </a:r>
            <a:r>
              <a:rPr lang="en-US" sz="1800" baseline="0"/>
              <a:t> Expedition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94000"/>
                    <a:satMod val="105000"/>
                    <a:lumMod val="102000"/>
                  </a:schemeClr>
                </a:gs>
                <a:gs pos="100000">
                  <a:schemeClr val="accent1">
                    <a:shade val="74000"/>
                    <a:satMod val="128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Analysis!$A$13:$A$14</c:f>
              <c:strCache>
                <c:ptCount val="2"/>
                <c:pt idx="0">
                  <c:v>Total Cost with 
Monthly Payments</c:v>
                </c:pt>
                <c:pt idx="1">
                  <c:v>Total Cost with Quarterly Payments</c:v>
                </c:pt>
              </c:strCache>
            </c:strRef>
          </c:cat>
          <c:val>
            <c:numRef>
              <c:f>Analysis!$B$13:$B$14</c:f>
              <c:numCache>
                <c:formatCode>"$"#,##0.00_);[Red]\("$"#,##0.00\)</c:formatCode>
                <c:ptCount val="2"/>
                <c:pt idx="0">
                  <c:v>392069.21501679806</c:v>
                </c:pt>
                <c:pt idx="1">
                  <c:v>393741.17451139225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E2-F343-9BCF-F85873E4C1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129702015"/>
        <c:axId val="1945356303"/>
      </c:barChart>
      <c:catAx>
        <c:axId val="2129702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5356303"/>
        <c:crosses val="autoZero"/>
        <c:auto val="1"/>
        <c:lblAlgn val="ctr"/>
        <c:lblOffset val="100"/>
        <c:noMultiLvlLbl val="0"/>
      </c:catAx>
      <c:valAx>
        <c:axId val="1945356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97020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APR Compared to Amount Financed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Analysis!$B$16</c:f>
              <c:strCache>
                <c:ptCount val="1"/>
                <c:pt idx="0">
                  <c:v>APR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tint val="94000"/>
                      <a:satMod val="105000"/>
                      <a:lumMod val="102000"/>
                    </a:schemeClr>
                  </a:gs>
                  <a:gs pos="100000">
                    <a:schemeClr val="accent1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1.7905102954341987E-3"/>
                  <c:y val="-1.4920919128618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AE-CD4E-A7DC-71FAD57EA1B5}"/>
                </c:ext>
              </c:extLst>
            </c:dLbl>
            <c:dLbl>
              <c:idx val="3"/>
              <c:layout>
                <c:manualLayout>
                  <c:x val="-2.1486123545210387E-2"/>
                  <c:y val="-2.685765443151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AE-CD4E-A7DC-71FAD57EA1B5}"/>
                </c:ext>
              </c:extLst>
            </c:dLbl>
            <c:dLbl>
              <c:idx val="4"/>
              <c:layout>
                <c:manualLayout>
                  <c:x val="-1.7905102954341987E-3"/>
                  <c:y val="-1.7905102954341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AE-CD4E-A7DC-71FAD57EA1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Analysis!$A$17:$A$22</c:f>
              <c:numCache>
                <c:formatCode>"$"#,##0.00</c:formatCode>
                <c:ptCount val="6"/>
                <c:pt idx="0">
                  <c:v>300000</c:v>
                </c:pt>
                <c:pt idx="1">
                  <c:v>310000</c:v>
                </c:pt>
                <c:pt idx="2">
                  <c:v>320000</c:v>
                </c:pt>
                <c:pt idx="3">
                  <c:v>330000</c:v>
                </c:pt>
                <c:pt idx="4">
                  <c:v>340000</c:v>
                </c:pt>
                <c:pt idx="5">
                  <c:v>360000</c:v>
                </c:pt>
              </c:numCache>
            </c:numRef>
          </c:xVal>
          <c:yVal>
            <c:numRef>
              <c:f>Analysis!$B$17:$B$22</c:f>
              <c:numCache>
                <c:formatCode>0.0%</c:formatCode>
                <c:ptCount val="6"/>
                <c:pt idx="0">
                  <c:v>7.2999999999999995E-2</c:v>
                </c:pt>
                <c:pt idx="1">
                  <c:v>7.0000000000000007E-2</c:v>
                </c:pt>
                <c:pt idx="2">
                  <c:v>6.5000000000000002E-2</c:v>
                </c:pt>
                <c:pt idx="3">
                  <c:v>0.06</c:v>
                </c:pt>
                <c:pt idx="4">
                  <c:v>5.5E-2</c:v>
                </c:pt>
                <c:pt idx="5">
                  <c:v>0.05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AAE-CD4E-A7DC-71FAD57EA1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1504511"/>
        <c:axId val="1944663407"/>
      </c:scatterChart>
      <c:valAx>
        <c:axId val="21115045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Amount to Finance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4663407"/>
        <c:crosses val="autoZero"/>
        <c:crossBetween val="midCat"/>
      </c:valAx>
      <c:valAx>
        <c:axId val="19446634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APR (in 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150451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CDA6B268-6C21-C44F-BB27-55A3F3B613DF}" type="datetimeFigureOut">
              <a:rPr lang="en-US" smtClean="0"/>
              <a:t>9/20/20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BFE69AF1-2D40-BC4F-B5C2-CE7044A94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9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B268-6C21-C44F-BB27-55A3F3B613DF}" type="datetimeFigureOut">
              <a:rPr lang="en-US" smtClean="0"/>
              <a:t>9/20/20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9AF1-2D40-BC4F-B5C2-CE7044A94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0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B268-6C21-C44F-BB27-55A3F3B613DF}" type="datetimeFigureOut">
              <a:rPr lang="en-US" smtClean="0"/>
              <a:t>9/20/20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9AF1-2D40-BC4F-B5C2-CE7044A94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02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B268-6C21-C44F-BB27-55A3F3B613DF}" type="datetimeFigureOut">
              <a:rPr lang="en-US" smtClean="0"/>
              <a:t>9/20/20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9AF1-2D40-BC4F-B5C2-CE7044A945EE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4368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B268-6C21-C44F-BB27-55A3F3B613DF}" type="datetimeFigureOut">
              <a:rPr lang="en-US" smtClean="0"/>
              <a:t>9/20/20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9AF1-2D40-BC4F-B5C2-CE7044A94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47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B268-6C21-C44F-BB27-55A3F3B613DF}" type="datetimeFigureOut">
              <a:rPr lang="en-US" smtClean="0"/>
              <a:t>9/20/20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9AF1-2D40-BC4F-B5C2-CE7044A94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09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B268-6C21-C44F-BB27-55A3F3B613DF}" type="datetimeFigureOut">
              <a:rPr lang="en-US" smtClean="0"/>
              <a:t>9/20/20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9AF1-2D40-BC4F-B5C2-CE7044A94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66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B268-6C21-C44F-BB27-55A3F3B613DF}" type="datetimeFigureOut">
              <a:rPr lang="en-US" smtClean="0"/>
              <a:t>9/20/20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9AF1-2D40-BC4F-B5C2-CE7044A94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26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B268-6C21-C44F-BB27-55A3F3B613DF}" type="datetimeFigureOut">
              <a:rPr lang="en-US" smtClean="0"/>
              <a:t>9/20/20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9AF1-2D40-BC4F-B5C2-CE7044A94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37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B268-6C21-C44F-BB27-55A3F3B613DF}" type="datetimeFigureOut">
              <a:rPr lang="en-US" smtClean="0"/>
              <a:t>9/20/20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9AF1-2D40-BC4F-B5C2-CE7044A94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41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B268-6C21-C44F-BB27-55A3F3B613DF}" type="datetimeFigureOut">
              <a:rPr lang="en-US" smtClean="0"/>
              <a:t>9/20/20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9AF1-2D40-BC4F-B5C2-CE7044A94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68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B268-6C21-C44F-BB27-55A3F3B613DF}" type="datetimeFigureOut">
              <a:rPr lang="en-US" smtClean="0"/>
              <a:t>9/20/20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9AF1-2D40-BC4F-B5C2-CE7044A94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484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B268-6C21-C44F-BB27-55A3F3B613DF}" type="datetimeFigureOut">
              <a:rPr lang="en-US" smtClean="0"/>
              <a:t>9/20/20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9AF1-2D40-BC4F-B5C2-CE7044A94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11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B268-6C21-C44F-BB27-55A3F3B613DF}" type="datetimeFigureOut">
              <a:rPr lang="en-US" smtClean="0"/>
              <a:t>9/20/20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9AF1-2D40-BC4F-B5C2-CE7044A94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3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B268-6C21-C44F-BB27-55A3F3B613DF}" type="datetimeFigureOut">
              <a:rPr lang="en-US" smtClean="0"/>
              <a:t>9/20/20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9AF1-2D40-BC4F-B5C2-CE7044A94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1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B268-6C21-C44F-BB27-55A3F3B613DF}" type="datetimeFigureOut">
              <a:rPr lang="en-US" smtClean="0"/>
              <a:t>9/20/20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9AF1-2D40-BC4F-B5C2-CE7044A94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6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B268-6C21-C44F-BB27-55A3F3B613DF}" type="datetimeFigureOut">
              <a:rPr lang="en-US" smtClean="0"/>
              <a:t>9/20/20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9AF1-2D40-BC4F-B5C2-CE7044A94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22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6B268-6C21-C44F-BB27-55A3F3B613DF}" type="datetimeFigureOut">
              <a:rPr lang="en-US" smtClean="0"/>
              <a:t>9/20/20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69AF1-2D40-BC4F-B5C2-CE7044A94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548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8.png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chart" Target="../charts/char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8.pn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8.png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8.png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8.png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8.png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C653143-5AE8-4211-B776-06B4AC264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5EFE863F-5874-436B-B199-2B7F7E983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3B9EBA0D-67A3-4D11-9B42-FE25160A8B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A15749B-0106-304E-B99C-1822D11448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4894" y="1122363"/>
            <a:ext cx="3156229" cy="2387600"/>
          </a:xfrm>
        </p:spPr>
        <p:txBody>
          <a:bodyPr>
            <a:normAutofit/>
          </a:bodyPr>
          <a:lstStyle/>
          <a:p>
            <a:r>
              <a:rPr lang="en-US" sz="3000"/>
              <a:t>Terra Cotta Brew Coffee Shop Renovation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31E441-DD45-B94E-8E07-0A27B7814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6319" y="3602038"/>
            <a:ext cx="3184804" cy="1655762"/>
          </a:xfrm>
        </p:spPr>
        <p:txBody>
          <a:bodyPr>
            <a:normAutofit/>
          </a:bodyPr>
          <a:lstStyle/>
          <a:p>
            <a:r>
              <a:rPr lang="en-US"/>
              <a:t>By: Jillian Spillane, Tyler Lufkin and Lance Johnston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1AA715-D250-42A0-AF7A-661C58207C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500" r="15931" b="-1"/>
          <a:stretch/>
        </p:blipFill>
        <p:spPr>
          <a:xfrm>
            <a:off x="-5597" y="10"/>
            <a:ext cx="7558541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891FE4B-61A9-42DF-A330-3B56084E1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55C06DF8-16D9-4100-8F19-6138E48784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5A220D21-8D78-4507-B06C-3EBF9F90DA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A406E0E6-65AD-45FD-BE98-0C4F9B720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id="{B422238B-037C-4733-9958-315F80130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6894D98B-2AB3-4EE5-9D99-5B55F2EF5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6261F6E4-9C94-4CB8-BD31-A52898EC05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70AAEE8E-8662-4D53-A5DD-B1F06BB88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56556915-24F2-4763-B1C4-5EC4D88B2F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7DB216B0-A0C8-4821-8B3A-8586E20D30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371F5B52-A9CA-427B-80AF-E3E2FC16B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37605C87-6944-464E-9346-ECE05A2F3D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D9B10FBC-A53E-49E5-B4B5-0F1693E74B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678A97F0-80A4-4CF6-BA3B-39711CDC8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368FE33B-BECA-4569-8935-FDF7682694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178FC4D9-8FA2-4D43-88A3-C6CA77F7E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A0F5B6D2-8E3D-4AFC-94F6-31D56AE98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648A1A6D-A373-4C68-98B1-59E22EE57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EFAFD9D9-A0EF-401D-8D0E-4ED053C25F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763EF4A2-514F-4CD3-9ED0-ECA0C408BC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215871AE-0060-4394-8446-D47CF3CAB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C84D0DA4-2C7F-496D-BC3A-5EBB91445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38269078-B40F-4714-BCAF-8E557E1BB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E6E24B2B-3723-4CB3-8EC0-0139577C6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2073D418-4752-4043-9A9A-922CA2802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613EBF6C-3651-4B57-95D5-EED08152E7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581AD3B9-AF03-44AE-9437-F99ACF125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9FE2F9BF-9683-41C4-8B67-BD9E8B72F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374ABA64-38E0-45C4-8BC9-DAFB9F02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Rectangle 33">
              <a:extLst>
                <a:ext uri="{FF2B5EF4-FFF2-40B4-BE49-F238E27FC236}">
                  <a16:creationId xmlns:a16="http://schemas.microsoft.com/office/drawing/2014/main" id="{DE3A8BCC-3396-43D2-83E7-69FA7109A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B7BD167E-B771-45E0-8B6C-6BBF975FF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69FDD2A7-16E2-4E51-98B5-0D297BC3BA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D4963E27-1DE7-48C0-A479-7136D899E5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8B12B40F-3DC3-4EB4-97CB-C0ED18FB2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B189F9A6-1D5A-4369-B262-0E201E0B46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1AE562C3-253B-4C0D-B4F6-3788E45D0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37B75FAF-A403-4416-8819-1BA41E8C2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133F3EBE-BDAB-4DA9-82F6-B3EEF0CC60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112F476B-DBD2-4149-BA6F-DEDAA823F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7CD3DB17-FD49-4367-9459-E250C0725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6B9429B2-21CB-49F0-AC65-1B62C5A08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Rectangle 45">
              <a:extLst>
                <a:ext uri="{FF2B5EF4-FFF2-40B4-BE49-F238E27FC236}">
                  <a16:creationId xmlns:a16="http://schemas.microsoft.com/office/drawing/2014/main" id="{F7D411EA-E62A-4F7A-845B-EF913A699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2C167F54-3037-4CE8-B39C-C58F251F3A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57D211E8-F701-4000-BD38-5226DC7DFE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2862ECA4-0570-47EA-B540-1912DFCD4F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C49C807F-44F0-4A52-8D62-1038B1A09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71035AB6-F465-4A2B-A73E-6DFFD89F9A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DEC2094E-329B-4F76-843A-19E6ACEA9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47030EB8-876C-4010-8B04-F31D73C3F5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FFA1155F-B738-4412-AB94-68FDD10A78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E5AADADE-4A85-4AE7-8DEC-D0E6FB4787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65F819B4-4820-47A5-981D-6D26399B8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0ED05087-846F-4C1B-9332-9DB0AF46C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615265F9-6E54-4300-ACD7-0BD48ECF6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84D144CE-5B21-4CAF-AC2D-C7CE35BCC5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F906381-EE91-4FD9-86DD-DB96444A8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70" name="Freeform 32">
              <a:extLst>
                <a:ext uri="{FF2B5EF4-FFF2-40B4-BE49-F238E27FC236}">
                  <a16:creationId xmlns:a16="http://schemas.microsoft.com/office/drawing/2014/main" id="{B0E51D92-AF8A-4C19-9F4D-2E424A0966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3">
              <a:extLst>
                <a:ext uri="{FF2B5EF4-FFF2-40B4-BE49-F238E27FC236}">
                  <a16:creationId xmlns:a16="http://schemas.microsoft.com/office/drawing/2014/main" id="{2506B591-9CB7-4EE1-8CBA-205487532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4">
              <a:extLst>
                <a:ext uri="{FF2B5EF4-FFF2-40B4-BE49-F238E27FC236}">
                  <a16:creationId xmlns:a16="http://schemas.microsoft.com/office/drawing/2014/main" id="{71646847-1C7E-48A7-BB14-C936C25C9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35">
              <a:extLst>
                <a:ext uri="{FF2B5EF4-FFF2-40B4-BE49-F238E27FC236}">
                  <a16:creationId xmlns:a16="http://schemas.microsoft.com/office/drawing/2014/main" id="{6D8B0F3E-13C0-47D8-B26C-E9C284DB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36">
              <a:extLst>
                <a:ext uri="{FF2B5EF4-FFF2-40B4-BE49-F238E27FC236}">
                  <a16:creationId xmlns:a16="http://schemas.microsoft.com/office/drawing/2014/main" id="{218ABFE5-7E6A-4D21-8CCF-4BCB8CAF7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37">
              <a:extLst>
                <a:ext uri="{FF2B5EF4-FFF2-40B4-BE49-F238E27FC236}">
                  <a16:creationId xmlns:a16="http://schemas.microsoft.com/office/drawing/2014/main" id="{EA77E6D1-CF16-41F5-8C38-81A13118D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38">
              <a:extLst>
                <a:ext uri="{FF2B5EF4-FFF2-40B4-BE49-F238E27FC236}">
                  <a16:creationId xmlns:a16="http://schemas.microsoft.com/office/drawing/2014/main" id="{2E65946D-A459-4DEE-A3B3-B7745E075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39">
              <a:extLst>
                <a:ext uri="{FF2B5EF4-FFF2-40B4-BE49-F238E27FC236}">
                  <a16:creationId xmlns:a16="http://schemas.microsoft.com/office/drawing/2014/main" id="{60532C1C-A69A-4D99-A36E-6110980A0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40">
              <a:extLst>
                <a:ext uri="{FF2B5EF4-FFF2-40B4-BE49-F238E27FC236}">
                  <a16:creationId xmlns:a16="http://schemas.microsoft.com/office/drawing/2014/main" id="{F4902C81-C6EF-48BD-AD16-F7CA7AE95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Rectangle 41">
              <a:extLst>
                <a:ext uri="{FF2B5EF4-FFF2-40B4-BE49-F238E27FC236}">
                  <a16:creationId xmlns:a16="http://schemas.microsoft.com/office/drawing/2014/main" id="{6642965B-5129-4F0E-B30B-3EF22BBC31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CB4A972-327E-4E18-8717-3E5EC8A68B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99888" y="6391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0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0EEE3-8EA8-1044-B2BC-4FF6FBEA8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APR vs. Amount Financed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14075DA-0B62-4F56-BAA2-9658CDB2C4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5525389"/>
              </p:ext>
            </p:extLst>
          </p:nvPr>
        </p:nvGraphicFramePr>
        <p:xfrm>
          <a:off x="1589468" y="2502634"/>
          <a:ext cx="9009888" cy="3566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54275CCC-4C7E-CC40-BCE2-55DE7F2CA6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60"/>
    </mc:Choice>
    <mc:Fallback xmlns="">
      <p:transition spd="slow" advTm="182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0960A-682A-9A45-B105-9C857889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r>
              <a:rPr lang="en-US"/>
              <a:t>Conclusion/findings: without expedition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C9CE0-63E2-214F-B730-73C41DBEA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Profits are lower than both cost renovations</a:t>
            </a:r>
          </a:p>
          <a:p>
            <a:r>
              <a:rPr lang="en-US"/>
              <a:t>Loan payments will exceed overall revenue costs</a:t>
            </a:r>
          </a:p>
          <a:p>
            <a:r>
              <a:rPr lang="en-US">
                <a:ea typeface="+mn-lt"/>
                <a:cs typeface="+mn-lt"/>
              </a:rPr>
              <a:t>Monthly basis loan = viable solution</a:t>
            </a:r>
            <a:endParaRPr lang="en-US"/>
          </a:p>
          <a:p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9FA49DD-E2E9-4407-828E-EF2A10C2D8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21367716">
            <a:off x="11636054" y="634914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8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07539-068E-9248-B411-277916673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Conclusion/findings: with expedition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1DC75-85C5-C640-AA23-46B53E823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 The cost is higher than projected profits</a:t>
            </a:r>
          </a:p>
          <a:p>
            <a:r>
              <a:rPr lang="en-US"/>
              <a:t> Loan’s make quarterly payments higher than profit</a:t>
            </a:r>
          </a:p>
          <a:p>
            <a:r>
              <a:rPr lang="en-US"/>
              <a:t>Loan payments on a monthly scale will also exceed profits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33E8335-722D-4F8A-AA70-9C5099617A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07973" y="634579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5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C72A4-94C6-46E9-8AE9-B0A035C1E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041" y="618518"/>
            <a:ext cx="3281003" cy="1478570"/>
          </a:xfrm>
        </p:spPr>
        <p:txBody>
          <a:bodyPr anchor="b">
            <a:normAutofit/>
          </a:bodyPr>
          <a:lstStyle/>
          <a:p>
            <a:r>
              <a:rPr lang="en-US" sz="2800"/>
              <a:t>Recommendation</a:t>
            </a:r>
          </a:p>
        </p:txBody>
      </p:sp>
      <p:sp>
        <p:nvSpPr>
          <p:cNvPr id="71" name="Round Diagonal Corner Rectangle 11">
            <a:extLst>
              <a:ext uri="{FF2B5EF4-FFF2-40B4-BE49-F238E27FC236}">
                <a16:creationId xmlns:a16="http://schemas.microsoft.com/office/drawing/2014/main" id="{15649ABD-2423-4C83-8F1D-CDC70264C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49" y="808057"/>
            <a:ext cx="6752461" cy="5234394"/>
          </a:xfrm>
          <a:prstGeom prst="round2DiagRect">
            <a:avLst>
              <a:gd name="adj1" fmla="val 7418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eacher suspended for withdrawing college recommendation letter for student  who displayed swastika">
            <a:extLst>
              <a:ext uri="{FF2B5EF4-FFF2-40B4-BE49-F238E27FC236}">
                <a16:creationId xmlns:a16="http://schemas.microsoft.com/office/drawing/2014/main" id="{98A140AF-B887-4E4A-A6E7-D39E838C5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8988" y="1699522"/>
            <a:ext cx="6112382" cy="345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D1995-85FD-4E47-A112-0244953E8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1410" y="2249487"/>
            <a:ext cx="4325516" cy="3541714"/>
          </a:xfrm>
        </p:spPr>
        <p:txBody>
          <a:bodyPr>
            <a:normAutofit/>
          </a:bodyPr>
          <a:lstStyle/>
          <a:p>
            <a:r>
              <a:rPr lang="en-US" sz="1800" dirty="0"/>
              <a:t>Recommend taking out the monthly loan</a:t>
            </a:r>
          </a:p>
          <a:p>
            <a:r>
              <a:rPr lang="en-US" sz="1800" dirty="0"/>
              <a:t>Recommend not expediting the project</a:t>
            </a: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2EEB358-5801-4CB3-89FD-42B766211A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74409" y="625667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6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203E3-6583-2848-A941-F1DB9D1AC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5EEB8-E406-0A4B-BB4E-AA8F7D571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19" y="2249487"/>
            <a:ext cx="5862277" cy="40740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Purpose</a:t>
            </a:r>
          </a:p>
          <a:p>
            <a:r>
              <a:rPr lang="en-US"/>
              <a:t>Revenue, cost, and profit</a:t>
            </a:r>
          </a:p>
          <a:p>
            <a:r>
              <a:rPr lang="en-US"/>
              <a:t>Estimated growth rate post renovation</a:t>
            </a:r>
          </a:p>
          <a:p>
            <a:r>
              <a:rPr lang="en-US"/>
              <a:t>Total profit post renovation</a:t>
            </a:r>
          </a:p>
          <a:p>
            <a:r>
              <a:rPr lang="en-US"/>
              <a:t>Estimated and stagnant profit trajectories</a:t>
            </a:r>
          </a:p>
          <a:p>
            <a:r>
              <a:rPr lang="en-US"/>
              <a:t>Cost of loan without expedition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0C8614-F104-421C-8EDF-438BA239DF82}"/>
              </a:ext>
            </a:extLst>
          </p:cNvPr>
          <p:cNvSpPr txBox="1"/>
          <p:nvPr/>
        </p:nvSpPr>
        <p:spPr>
          <a:xfrm>
            <a:off x="6926894" y="2250510"/>
            <a:ext cx="4267199" cy="16948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/>
              <a:t>Cost of loan with expedition</a:t>
            </a:r>
            <a:endParaRPr lang="en-US"/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/>
              <a:t>APR vs. Amount financed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/>
              <a:t>Conclusions</a:t>
            </a:r>
          </a:p>
        </p:txBody>
      </p:sp>
      <p:pic>
        <p:nvPicPr>
          <p:cNvPr id="5" name="Picture 5" descr="A picture containing computer&#10;&#10;Description automatically generated">
            <a:extLst>
              <a:ext uri="{FF2B5EF4-FFF2-40B4-BE49-F238E27FC236}">
                <a16:creationId xmlns:a16="http://schemas.microsoft.com/office/drawing/2014/main" id="{1154954C-CE9C-47FC-B553-C9AB1CCC9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056" y="4181503"/>
            <a:ext cx="4674295" cy="20548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BD0AA1F-82E3-4AB9-86EE-AAD277B694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07518" y="632355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6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9CE3E-E040-404B-A1EB-8D40FE0D6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/>
              <a:t>Purpose and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CDA9E-6769-AC4C-8700-8361BC792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844521" cy="35417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To show growth, profit, loan cost, and APR </a:t>
            </a:r>
          </a:p>
          <a:p>
            <a:r>
              <a:rPr lang="en-US" dirty="0"/>
              <a:t>To inform the company of numbers easily on Excel and PowerPoint</a:t>
            </a:r>
          </a:p>
          <a:p>
            <a:r>
              <a:rPr lang="en-US" dirty="0"/>
              <a:t>Give a decision</a:t>
            </a: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385D4F94-0AB7-45D6-8DCA-4087CA6F9A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70" r="4" b="4"/>
          <a:stretch/>
        </p:blipFill>
        <p:spPr>
          <a:xfrm>
            <a:off x="6392335" y="2497720"/>
            <a:ext cx="4655075" cy="304789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E956AAE-B356-4295-B03D-CC07908A07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46329" y="623277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5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6511218-B9AA-4B98-BC1D-CCC9BB28A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4091B7F8-4439-4ACD-B578-E523334B92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18EF6BE6-0FCE-475D-BAB2-683B36D578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3E5C72-799E-9149-B78F-1A4E27E9E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25" y="618518"/>
            <a:ext cx="4598985" cy="1478570"/>
          </a:xfrm>
        </p:spPr>
        <p:txBody>
          <a:bodyPr>
            <a:normAutofit/>
          </a:bodyPr>
          <a:lstStyle/>
          <a:p>
            <a:r>
              <a:rPr lang="en-US"/>
              <a:t>Revenue, cost and profit (2016)</a:t>
            </a:r>
          </a:p>
        </p:txBody>
      </p:sp>
      <p:pic>
        <p:nvPicPr>
          <p:cNvPr id="5" name="Picture 4" descr="A picture containing object, skiing, snow&#10;&#10;Description automatically generated">
            <a:extLst>
              <a:ext uri="{FF2B5EF4-FFF2-40B4-BE49-F238E27FC236}">
                <a16:creationId xmlns:a16="http://schemas.microsoft.com/office/drawing/2014/main" id="{8AE807A1-06BF-4284-A144-2D6172FA055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167" r="13444" b="-1"/>
          <a:stretch/>
        </p:blipFill>
        <p:spPr>
          <a:xfrm>
            <a:off x="-5597" y="10"/>
            <a:ext cx="6101597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815A4C8-B67A-417B-881F-B10F7754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908880B-41F4-47DC-A5D9-CC6110F11D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3AF45E0-DAB3-4BF0-B6F4-DD30CA25E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AD76E2E6-F745-4365-9908-0B9E1A5E0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6F5917B-27A0-4E27-B437-D38E7294E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6DB713C1-FF7B-4575-8117-022C649B6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BB7E4ACC-44D9-4792-9E29-712DDBD005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A3FC698-6397-4AAD-BFE7-5436973BD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01236AB7-797D-4790-AADE-7C43A7DD9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E089A1E5-35CB-4B0E-89EE-FB2AB368F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E1B3676D-5E71-4B0E-9A27-97E7B016E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D8D40786-1ED1-48CB-9998-047B97FE2A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035C2320-C3B2-4989-A4E2-C71FA7F50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CF46DEE0-1E3B-4861-841A-3DBBAF79C3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96962E2E-BDC1-40A1-9CA9-DCD1E2F2CD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0AB10F96-B5B5-493C-B58A-ABAD1B5D8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385FEB28-D230-4850-96D1-B84416B2E0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7D69D500-53C1-4C49-986B-0C77700A7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242E9848-2FB4-4D7D-AE1F-FCB62E4A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F007433C-DB9E-4A75-BA95-1012EFDE82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F0402231-D741-48D0-BF9A-1FCA25B57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CE7FBE95-E865-4925-8852-1F46C1A852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8F43B940-9D12-405E-9143-F5E64D347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AB96A555-1114-43F3-B7C1-36C528AC2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24C4A8E3-7739-47BF-98F1-55A35475E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AA9972CC-55BF-424B-BF02-D68C8F837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26FE0F33-8EBE-4E8C-80B2-94D892A84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067215AC-EE86-41A8-906A-930B98379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2A7D51B1-D027-4BB9-A7AA-77B82224C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863577D-1563-4E7D-B1C2-8FD6EB5E2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1142C45E-91B5-43E6-815B-8DCE711EED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D392B29F-8F06-4525-8C60-6AD0FF87C6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C0097D3D-4508-4DFE-9362-1D4CD53428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CB6E6B17-DA8C-4DFE-A8F3-C88E9C6CE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ED70E448-5DC1-4921-984C-B5144E20C4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670F7120-EA4D-4FED-8679-ADFE90C47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06395248-187B-4F4A-914C-C34DF7A836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A1A1A364-CAD6-49EE-AD57-1C5FD774C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A55D2F6C-C341-4B23-94D4-7860818D59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A997BCC5-C47B-4CBB-8574-3D2185875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8C080CB5-4748-447C-9A7C-7D19D53C8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974BBB3-7214-4B90-B3F4-FD7491717C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A5146950-414C-435B-93DF-86EEFE43A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A4F42FB5-9798-4A86-9B6F-EBD720953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48DA1A65-C30E-401D-96D5-CBD73B1D6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BFBDBDA4-F724-4A2C-B95C-0708D0E52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51A9FC73-ADDC-4F4C-A52E-2416211F1A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C1506CC0-B481-4F34-9692-55FFB0DE0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63C32F27-2DFD-4DC6-A459-1D8B1E35CA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1D72781E-80D4-4D20-9CB8-B1F93F7F7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B185151E-5C64-466C-95A8-82DCD68F9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5422BDFC-E916-4209-9AE5-5EBBFAE67F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CB055192-621C-4D0A-95A8-43B3D6657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A800D0DB-2B86-43A8-A566-5514B915B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A24135C6-FD88-403B-98E1-C941F03C7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aphicFrame>
        <p:nvGraphicFramePr>
          <p:cNvPr id="69" name="Chart 68">
            <a:extLst>
              <a:ext uri="{FF2B5EF4-FFF2-40B4-BE49-F238E27FC236}">
                <a16:creationId xmlns:a16="http://schemas.microsoft.com/office/drawing/2014/main" id="{93A278D6-39FF-5547-8E64-E90AA254D8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7010265"/>
              </p:ext>
            </p:extLst>
          </p:nvPr>
        </p:nvGraphicFramePr>
        <p:xfrm>
          <a:off x="6858000" y="2100897"/>
          <a:ext cx="4572000" cy="4130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0D422EB-B15A-9E49-9389-8733658DEE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8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17"/>
    </mc:Choice>
    <mc:Fallback xmlns="">
      <p:transition spd="slow" advTm="265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5E8E9-1FA7-AD4D-9842-C2FD372F0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Estimated Growth rate post Renovation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C41CB8C-046E-374E-81DF-0AA683D538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0066620"/>
              </p:ext>
            </p:extLst>
          </p:nvPr>
        </p:nvGraphicFramePr>
        <p:xfrm>
          <a:off x="1824164" y="2304352"/>
          <a:ext cx="831957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9E33024-D8FC-FA4F-994E-5F8B787E57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2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96"/>
    </mc:Choice>
    <mc:Fallback xmlns="">
      <p:transition spd="slow" advTm="221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E989B-DDD2-C54F-A14C-88169B6B8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810" y="618518"/>
            <a:ext cx="11933204" cy="1478570"/>
          </a:xfrm>
        </p:spPr>
        <p:txBody>
          <a:bodyPr/>
          <a:lstStyle/>
          <a:p>
            <a:r>
              <a:rPr lang="en-US"/>
              <a:t>Total Profit post renovation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F03BE10-7F29-4D44-8864-7D0DE6FF79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7408387"/>
              </p:ext>
            </p:extLst>
          </p:nvPr>
        </p:nvGraphicFramePr>
        <p:xfrm>
          <a:off x="1783080" y="1969008"/>
          <a:ext cx="8625840" cy="3944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5E17B1E-E334-A642-9670-F6C433A9C2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7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95"/>
    </mc:Choice>
    <mc:Fallback xmlns="">
      <p:transition spd="slow" advTm="190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F57BE-2767-C348-8686-F1AA818A0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Estimated and stagnant profit trajectories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6EB08EE-5992-9D45-99B4-C646DF8771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1109002"/>
              </p:ext>
            </p:extLst>
          </p:nvPr>
        </p:nvGraphicFramePr>
        <p:xfrm>
          <a:off x="2200275" y="1965325"/>
          <a:ext cx="7791450" cy="2927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B4F3914-3A13-1D49-8DFE-6261AD80E7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0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42"/>
    </mc:Choice>
    <mc:Fallback xmlns="">
      <p:transition spd="slow" advTm="144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E6371-F713-4246-B788-F3850080E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Cost of loan Without Expedition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BAEF94-7235-9A4B-8F17-ACB3D89D8E27}"/>
              </a:ext>
            </a:extLst>
          </p:cNvPr>
          <p:cNvSpPr txBox="1"/>
          <p:nvPr/>
        </p:nvSpPr>
        <p:spPr>
          <a:xfrm>
            <a:off x="1743456" y="3105834"/>
            <a:ext cx="2755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Interest rate without expedition: 7%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EBB8910-3903-8D4F-96A0-E6B4815EBF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8287863"/>
              </p:ext>
            </p:extLst>
          </p:nvPr>
        </p:nvGraphicFramePr>
        <p:xfrm>
          <a:off x="4767071" y="1938527"/>
          <a:ext cx="6280339" cy="369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8E7DF3A-4FFD-9A4B-9CFF-421F6B8F34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4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76"/>
    </mc:Choice>
    <mc:Fallback xmlns="">
      <p:transition spd="slow" advTm="271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3B77B-BFD8-4B4B-8C09-063E90A13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Cost of loan With expedition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9A61AE-855F-694E-B45F-7A0DACE03758}"/>
              </a:ext>
            </a:extLst>
          </p:cNvPr>
          <p:cNvSpPr txBox="1"/>
          <p:nvPr/>
        </p:nvSpPr>
        <p:spPr>
          <a:xfrm>
            <a:off x="1402080" y="3429000"/>
            <a:ext cx="2170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Interest rate with expedition: 6%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2B551BB6-7C2E-44AB-9025-EE3AFB4668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5951133"/>
              </p:ext>
            </p:extLst>
          </p:nvPr>
        </p:nvGraphicFramePr>
        <p:xfrm>
          <a:off x="4754880" y="1763345"/>
          <a:ext cx="6316914" cy="4040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86CC4858-91F0-9F4F-A7E4-E44161BEF8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6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87"/>
    </mc:Choice>
    <mc:Fallback xmlns="">
      <p:transition spd="slow" advTm="266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Microsoft Macintosh PowerPoint</Application>
  <PresentationFormat>Widescreen</PresentationFormat>
  <Paragraphs>49</Paragraphs>
  <Slides>13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Tw Cen MT</vt:lpstr>
      <vt:lpstr>Circuit</vt:lpstr>
      <vt:lpstr>Terra Cotta Brew Coffee Shop Renovation Analysis</vt:lpstr>
      <vt:lpstr>Summary</vt:lpstr>
      <vt:lpstr>Purpose and objectives</vt:lpstr>
      <vt:lpstr>Revenue, cost and profit (2016)</vt:lpstr>
      <vt:lpstr>Estimated Growth rate post Renovation</vt:lpstr>
      <vt:lpstr>Total Profit post renovation</vt:lpstr>
      <vt:lpstr>Estimated and stagnant profit trajectories</vt:lpstr>
      <vt:lpstr>Cost of loan Without Expedition</vt:lpstr>
      <vt:lpstr>Cost of loan With expedition</vt:lpstr>
      <vt:lpstr>APR vs. Amount Financed</vt:lpstr>
      <vt:lpstr>Conclusion/findings: without expedition</vt:lpstr>
      <vt:lpstr>Conclusion/findings: with expedition</vt:lpstr>
      <vt:lpstr>Recommendation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Terra Cotta Brew Coffee Shop Renovation Analysis</dc:title>
  <dc:creator>Johnston, Lance J</dc:creator>
  <cp:lastModifiedBy>Spillane, Jillian R</cp:lastModifiedBy>
  <cp:revision>1</cp:revision>
  <dcterms:created xsi:type="dcterms:W3CDTF">2020-09-19T14:37:26Z</dcterms:created>
  <dcterms:modified xsi:type="dcterms:W3CDTF">2020-09-20T20:02:36Z</dcterms:modified>
</cp:coreProperties>
</file>