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59" r:id="rId6"/>
    <p:sldId id="258" r:id="rId7"/>
    <p:sldId id="265" r:id="rId8"/>
    <p:sldId id="260" r:id="rId9"/>
    <p:sldId id="266" r:id="rId10"/>
    <p:sldId id="261" r:id="rId11"/>
    <p:sldId id="262" r:id="rId12"/>
    <p:sldId id="267" r:id="rId13"/>
  </p:sldIdLst>
  <p:sldSz cx="12192000" cy="6858000"/>
  <p:notesSz cx="6858000" cy="981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68D99-9D74-C7B1-0853-593C9253A8D6}" v="250" dt="2020-04-14T22:31:02.961"/>
    <p1510:client id="{5922A95E-5413-FE35-75F7-B95BB1B47CB1}" v="7" dt="2020-04-16T17:08:46.990"/>
    <p1510:client id="{A1033A36-8F4C-29B8-2D28-489954192A22}" v="1618" dt="2020-04-08T04:19:29.392"/>
    <p1510:client id="{B16DA3CD-038E-97F0-6593-82DCAD20D0A0}" v="995" dt="2020-04-13T00:01:21.217"/>
    <p1510:client id="{C3FF527B-975C-A299-0CEB-DBCEEA16234F}" v="534" dt="2020-04-08T02:55:1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53F6A-2085-4D09-961D-5BEC8A1F21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36696D7-F553-4C21-8BE1-88079AEFEAA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Located in </a:t>
          </a:r>
          <a:r>
            <a:rPr lang="en-US" dirty="0"/>
            <a:t>Dudley, Ma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F3342751-1AF5-48D5-9E4C-A8D200DD33A0}" type="parTrans" cxnId="{1962663D-BF08-41F5-8C9E-3D79A8C9EC64}">
      <dgm:prSet/>
      <dgm:spPr/>
      <dgm:t>
        <a:bodyPr/>
        <a:lstStyle/>
        <a:p>
          <a:endParaRPr lang="en-US"/>
        </a:p>
      </dgm:t>
    </dgm:pt>
    <dgm:pt modelId="{F034455F-7E23-4BAB-9FA1-FB5AE5D556B2}" type="sibTrans" cxnId="{1962663D-BF08-41F5-8C9E-3D79A8C9EC64}">
      <dgm:prSet/>
      <dgm:spPr/>
      <dgm:t>
        <a:bodyPr/>
        <a:lstStyle/>
        <a:p>
          <a:endParaRPr lang="en-US"/>
        </a:p>
      </dgm:t>
    </dgm:pt>
    <dgm:pt modelId="{4FDE37A5-3D0A-4032-9D01-A7E3158099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 minutes from Copper Beach II</a:t>
          </a:r>
        </a:p>
      </dgm:t>
    </dgm:pt>
    <dgm:pt modelId="{02E688AB-4588-4B45-A617-624A53EBB664}" type="parTrans" cxnId="{8ADE0954-E8E2-4D5D-A604-8CD5BC298411}">
      <dgm:prSet/>
      <dgm:spPr/>
      <dgm:t>
        <a:bodyPr/>
        <a:lstStyle/>
        <a:p>
          <a:endParaRPr lang="en-US"/>
        </a:p>
      </dgm:t>
    </dgm:pt>
    <dgm:pt modelId="{FC7446E0-5958-4C33-89C6-6B0FB36BB92C}" type="sibTrans" cxnId="{8ADE0954-E8E2-4D5D-A604-8CD5BC298411}">
      <dgm:prSet/>
      <dgm:spPr/>
      <dgm:t>
        <a:bodyPr/>
        <a:lstStyle/>
        <a:p>
          <a:endParaRPr lang="en-US"/>
        </a:p>
      </dgm:t>
    </dgm:pt>
    <dgm:pt modelId="{58527E5C-931B-4194-BEF0-5CB549B48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Has 4 dance rooms</a:t>
          </a:r>
          <a:r>
            <a:rPr lang="en-US" dirty="0">
              <a:latin typeface="Calibri Light" panose="020F0302020204030204"/>
            </a:rPr>
            <a:t>;</a:t>
          </a:r>
          <a:r>
            <a:rPr lang="en-US" dirty="0"/>
            <a:t> a kitchen, 2 bathrooms, front desk, play room, office, store and tanning room</a:t>
          </a:r>
        </a:p>
      </dgm:t>
    </dgm:pt>
    <dgm:pt modelId="{D975A15C-0A52-44A5-A871-B646608BB3F1}" type="parTrans" cxnId="{B6A32C29-137D-4B2B-8D61-BA743DDB95B8}">
      <dgm:prSet/>
      <dgm:spPr/>
      <dgm:t>
        <a:bodyPr/>
        <a:lstStyle/>
        <a:p>
          <a:endParaRPr lang="en-US"/>
        </a:p>
      </dgm:t>
    </dgm:pt>
    <dgm:pt modelId="{3D6CBD55-2676-4E11-AC75-FB2290AB25EA}" type="sibTrans" cxnId="{B6A32C29-137D-4B2B-8D61-BA743DDB95B8}">
      <dgm:prSet/>
      <dgm:spPr/>
      <dgm:t>
        <a:bodyPr/>
        <a:lstStyle/>
        <a:p>
          <a:endParaRPr lang="en-US"/>
        </a:p>
      </dgm:t>
    </dgm:pt>
    <dgm:pt modelId="{A6E05D9B-5899-4976-B947-89EC79C3AEF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Calibri Light" panose="020F0302020204030204"/>
            </a:rPr>
            <a:t>Dance Studio</a:t>
          </a:r>
          <a:r>
            <a:rPr lang="en-US" b="0" i="0" u="none" strike="noStrike" cap="none" baseline="0" noProof="0" dirty="0">
              <a:solidFill>
                <a:schemeClr val="bg1"/>
              </a:solidFill>
              <a:latin typeface="Calibri Light"/>
              <a:cs typeface="Calibri Light"/>
            </a:rPr>
            <a:t> opened in 2015 (sole-proprietorship)</a:t>
          </a:r>
        </a:p>
      </dgm:t>
    </dgm:pt>
    <dgm:pt modelId="{DD5E9095-E2E6-4558-9EB4-F0A6C3AE8439}" type="parTrans" cxnId="{A4ABB106-6471-4FE8-972A-47D0C91752A7}">
      <dgm:prSet/>
      <dgm:spPr/>
    </dgm:pt>
    <dgm:pt modelId="{FBB15297-B725-4491-86CA-B29224395882}" type="sibTrans" cxnId="{A4ABB106-6471-4FE8-972A-47D0C91752A7}">
      <dgm:prSet/>
      <dgm:spPr/>
    </dgm:pt>
    <dgm:pt modelId="{FF06652C-B869-4DFD-B04C-25BB6983884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15 employees around 80-100 dancers</a:t>
          </a:r>
        </a:p>
      </dgm:t>
    </dgm:pt>
    <dgm:pt modelId="{799C4A12-F04F-47EF-8E48-6BE2CA335C40}" type="parTrans" cxnId="{513837B5-34F4-4A3D-99E3-40366760D559}">
      <dgm:prSet/>
      <dgm:spPr/>
    </dgm:pt>
    <dgm:pt modelId="{EE6AF8C9-AD0B-4509-A211-4576F8C4D224}" type="sibTrans" cxnId="{513837B5-34F4-4A3D-99E3-40366760D559}">
      <dgm:prSet/>
      <dgm:spPr/>
    </dgm:pt>
    <dgm:pt modelId="{7CC52433-40C6-4275-924E-9A22E1DBD486}" type="pres">
      <dgm:prSet presAssocID="{2DD53F6A-2085-4D09-961D-5BEC8A1F21FE}" presName="root" presStyleCnt="0">
        <dgm:presLayoutVars>
          <dgm:dir/>
          <dgm:resizeHandles val="exact"/>
        </dgm:presLayoutVars>
      </dgm:prSet>
      <dgm:spPr/>
    </dgm:pt>
    <dgm:pt modelId="{F7B362D2-FC91-4C59-B4CA-07596E8304E6}" type="pres">
      <dgm:prSet presAssocID="{A6E05D9B-5899-4976-B947-89EC79C3AEFF}" presName="compNode" presStyleCnt="0"/>
      <dgm:spPr/>
    </dgm:pt>
    <dgm:pt modelId="{E00639CE-3AEE-4344-B7B1-2541519B804D}" type="pres">
      <dgm:prSet presAssocID="{A6E05D9B-5899-4976-B947-89EC79C3AEFF}" presName="bgRect" presStyleLbl="bgShp" presStyleIdx="0" presStyleCnt="5"/>
      <dgm:spPr/>
    </dgm:pt>
    <dgm:pt modelId="{228CCB1A-B888-4751-BD0D-8B0C1D704FF5}" type="pres">
      <dgm:prSet presAssocID="{A6E05D9B-5899-4976-B947-89EC79C3AEFF}" presName="iconRect" presStyleLbl="node1" presStyleIdx="0" presStyleCnt="5"/>
      <dgm:spPr/>
    </dgm:pt>
    <dgm:pt modelId="{6BFB3BEB-ECB2-43E9-8D93-BB05A7544368}" type="pres">
      <dgm:prSet presAssocID="{A6E05D9B-5899-4976-B947-89EC79C3AEFF}" presName="spaceRect" presStyleCnt="0"/>
      <dgm:spPr/>
    </dgm:pt>
    <dgm:pt modelId="{E2252147-7DD9-4961-B4DC-CC1DEBED47C6}" type="pres">
      <dgm:prSet presAssocID="{A6E05D9B-5899-4976-B947-89EC79C3AEFF}" presName="parTx" presStyleLbl="revTx" presStyleIdx="0" presStyleCnt="5">
        <dgm:presLayoutVars>
          <dgm:chMax val="0"/>
          <dgm:chPref val="0"/>
        </dgm:presLayoutVars>
      </dgm:prSet>
      <dgm:spPr/>
    </dgm:pt>
    <dgm:pt modelId="{40664EAD-0248-4865-8E87-FFFC7B55C168}" type="pres">
      <dgm:prSet presAssocID="{FBB15297-B725-4491-86CA-B29224395882}" presName="sibTrans" presStyleCnt="0"/>
      <dgm:spPr/>
    </dgm:pt>
    <dgm:pt modelId="{FA80DE43-D816-48E6-A40A-E8578750FDE4}" type="pres">
      <dgm:prSet presAssocID="{FF06652C-B869-4DFD-B04C-25BB6983884A}" presName="compNode" presStyleCnt="0"/>
      <dgm:spPr/>
    </dgm:pt>
    <dgm:pt modelId="{0C812015-7670-4A7C-A796-4DB1D9E89CB8}" type="pres">
      <dgm:prSet presAssocID="{FF06652C-B869-4DFD-B04C-25BB6983884A}" presName="bgRect" presStyleLbl="bgShp" presStyleIdx="1" presStyleCnt="5"/>
      <dgm:spPr/>
    </dgm:pt>
    <dgm:pt modelId="{A5D52DC5-46C5-4DD2-87F5-63913B84EEDC}" type="pres">
      <dgm:prSet presAssocID="{FF06652C-B869-4DFD-B04C-25BB6983884A}" presName="iconRect" presStyleLbl="node1" presStyleIdx="1" presStyleCnt="5"/>
      <dgm:spPr/>
    </dgm:pt>
    <dgm:pt modelId="{E846FCC8-D5CA-43BC-9673-0FC3826AE5BD}" type="pres">
      <dgm:prSet presAssocID="{FF06652C-B869-4DFD-B04C-25BB6983884A}" presName="spaceRect" presStyleCnt="0"/>
      <dgm:spPr/>
    </dgm:pt>
    <dgm:pt modelId="{5294E84A-E626-40B2-B4AA-8EF2B84BADD8}" type="pres">
      <dgm:prSet presAssocID="{FF06652C-B869-4DFD-B04C-25BB6983884A}" presName="parTx" presStyleLbl="revTx" presStyleIdx="1" presStyleCnt="5">
        <dgm:presLayoutVars>
          <dgm:chMax val="0"/>
          <dgm:chPref val="0"/>
        </dgm:presLayoutVars>
      </dgm:prSet>
      <dgm:spPr/>
    </dgm:pt>
    <dgm:pt modelId="{F00EA1B3-0685-4FEB-B0EE-F217EDA375C2}" type="pres">
      <dgm:prSet presAssocID="{EE6AF8C9-AD0B-4509-A211-4576F8C4D224}" presName="sibTrans" presStyleCnt="0"/>
      <dgm:spPr/>
    </dgm:pt>
    <dgm:pt modelId="{9D81B2AD-8A70-4925-A258-F689C9B04A4F}" type="pres">
      <dgm:prSet presAssocID="{C36696D7-F553-4C21-8BE1-88079AEFEAA2}" presName="compNode" presStyleCnt="0"/>
      <dgm:spPr/>
    </dgm:pt>
    <dgm:pt modelId="{EA608D99-258E-4B9A-BE17-7F93A2153354}" type="pres">
      <dgm:prSet presAssocID="{C36696D7-F553-4C21-8BE1-88079AEFEAA2}" presName="bgRect" presStyleLbl="bgShp" presStyleIdx="2" presStyleCnt="5"/>
      <dgm:spPr/>
    </dgm:pt>
    <dgm:pt modelId="{126436E2-91E7-4A89-A34D-7A5F89C18C1E}" type="pres">
      <dgm:prSet presAssocID="{C36696D7-F553-4C21-8BE1-88079AEFEAA2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AA5333C-D7E9-4E3E-9573-69E1D9676934}" type="pres">
      <dgm:prSet presAssocID="{C36696D7-F553-4C21-8BE1-88079AEFEAA2}" presName="spaceRect" presStyleCnt="0"/>
      <dgm:spPr/>
    </dgm:pt>
    <dgm:pt modelId="{3C39DB2A-8175-44D3-B5A9-A66BE7F22EAF}" type="pres">
      <dgm:prSet presAssocID="{C36696D7-F553-4C21-8BE1-88079AEFEAA2}" presName="parTx" presStyleLbl="revTx" presStyleIdx="2" presStyleCnt="5">
        <dgm:presLayoutVars>
          <dgm:chMax val="0"/>
          <dgm:chPref val="0"/>
        </dgm:presLayoutVars>
      </dgm:prSet>
      <dgm:spPr/>
    </dgm:pt>
    <dgm:pt modelId="{AF4C1E5E-40F3-4BAD-9C1C-7BD6EF1638E5}" type="pres">
      <dgm:prSet presAssocID="{F034455F-7E23-4BAB-9FA1-FB5AE5D556B2}" presName="sibTrans" presStyleCnt="0"/>
      <dgm:spPr/>
    </dgm:pt>
    <dgm:pt modelId="{A0A79899-2189-49A2-8EBA-1CA099FF9CB5}" type="pres">
      <dgm:prSet presAssocID="{4FDE37A5-3D0A-4032-9D01-A7E315809967}" presName="compNode" presStyleCnt="0"/>
      <dgm:spPr/>
    </dgm:pt>
    <dgm:pt modelId="{2AEB5C8E-BE20-4B39-8567-4F925FBFA70F}" type="pres">
      <dgm:prSet presAssocID="{4FDE37A5-3D0A-4032-9D01-A7E315809967}" presName="bgRect" presStyleLbl="bgShp" presStyleIdx="3" presStyleCnt="5"/>
      <dgm:spPr/>
    </dgm:pt>
    <dgm:pt modelId="{C98D915F-71CD-43C4-B81D-B0D8CF5ACA5A}" type="pres">
      <dgm:prSet presAssocID="{4FDE37A5-3D0A-4032-9D01-A7E315809967}" presName="iconRect" presStyleLbl="node1" presStyleIdx="3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CB93B45-0EE0-4261-81BC-B8C5593C26D3}" type="pres">
      <dgm:prSet presAssocID="{4FDE37A5-3D0A-4032-9D01-A7E315809967}" presName="spaceRect" presStyleCnt="0"/>
      <dgm:spPr/>
    </dgm:pt>
    <dgm:pt modelId="{FE6F4607-5A0D-460F-9144-5979B91EBD90}" type="pres">
      <dgm:prSet presAssocID="{4FDE37A5-3D0A-4032-9D01-A7E315809967}" presName="parTx" presStyleLbl="revTx" presStyleIdx="3" presStyleCnt="5">
        <dgm:presLayoutVars>
          <dgm:chMax val="0"/>
          <dgm:chPref val="0"/>
        </dgm:presLayoutVars>
      </dgm:prSet>
      <dgm:spPr/>
    </dgm:pt>
    <dgm:pt modelId="{04CDEFFD-51E4-4BEE-942F-4C0D1B592D33}" type="pres">
      <dgm:prSet presAssocID="{FC7446E0-5958-4C33-89C6-6B0FB36BB92C}" presName="sibTrans" presStyleCnt="0"/>
      <dgm:spPr/>
    </dgm:pt>
    <dgm:pt modelId="{7C753C11-2548-4578-AF74-38497CB06843}" type="pres">
      <dgm:prSet presAssocID="{58527E5C-931B-4194-BEF0-5CB549B48188}" presName="compNode" presStyleCnt="0"/>
      <dgm:spPr/>
    </dgm:pt>
    <dgm:pt modelId="{92F0AE74-BCB8-4559-A6B5-7F773FFDEC30}" type="pres">
      <dgm:prSet presAssocID="{58527E5C-931B-4194-BEF0-5CB549B48188}" presName="bgRect" presStyleLbl="bgShp" presStyleIdx="4" presStyleCnt="5"/>
      <dgm:spPr/>
    </dgm:pt>
    <dgm:pt modelId="{CAF8DA55-374C-48CE-A99A-1767BD000C09}" type="pres">
      <dgm:prSet presAssocID="{58527E5C-931B-4194-BEF0-5CB549B48188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4EEB28CE-34A4-4A0E-A464-1E3084800AB3}" type="pres">
      <dgm:prSet presAssocID="{58527E5C-931B-4194-BEF0-5CB549B48188}" presName="spaceRect" presStyleCnt="0"/>
      <dgm:spPr/>
    </dgm:pt>
    <dgm:pt modelId="{BA8E9DF8-809E-4AEC-A3F2-EC43189E8BB9}" type="pres">
      <dgm:prSet presAssocID="{58527E5C-931B-4194-BEF0-5CB549B4818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ABB106-6471-4FE8-972A-47D0C91752A7}" srcId="{2DD53F6A-2085-4D09-961D-5BEC8A1F21FE}" destId="{A6E05D9B-5899-4976-B947-89EC79C3AEFF}" srcOrd="0" destOrd="0" parTransId="{DD5E9095-E2E6-4558-9EB4-F0A6C3AE8439}" sibTransId="{FBB15297-B725-4491-86CA-B29224395882}"/>
    <dgm:cxn modelId="{B6A32C29-137D-4B2B-8D61-BA743DDB95B8}" srcId="{2DD53F6A-2085-4D09-961D-5BEC8A1F21FE}" destId="{58527E5C-931B-4194-BEF0-5CB549B48188}" srcOrd="4" destOrd="0" parTransId="{D975A15C-0A52-44A5-A871-B646608BB3F1}" sibTransId="{3D6CBD55-2676-4E11-AC75-FB2290AB25EA}"/>
    <dgm:cxn modelId="{1962663D-BF08-41F5-8C9E-3D79A8C9EC64}" srcId="{2DD53F6A-2085-4D09-961D-5BEC8A1F21FE}" destId="{C36696D7-F553-4C21-8BE1-88079AEFEAA2}" srcOrd="2" destOrd="0" parTransId="{F3342751-1AF5-48D5-9E4C-A8D200DD33A0}" sibTransId="{F034455F-7E23-4BAB-9FA1-FB5AE5D556B2}"/>
    <dgm:cxn modelId="{2395304B-D702-449A-B19E-F59AC4014CB8}" type="presOf" srcId="{58527E5C-931B-4194-BEF0-5CB549B48188}" destId="{BA8E9DF8-809E-4AEC-A3F2-EC43189E8BB9}" srcOrd="0" destOrd="0" presId="urn:microsoft.com/office/officeart/2018/2/layout/IconVerticalSolidList"/>
    <dgm:cxn modelId="{8ADE0954-E8E2-4D5D-A604-8CD5BC298411}" srcId="{2DD53F6A-2085-4D09-961D-5BEC8A1F21FE}" destId="{4FDE37A5-3D0A-4032-9D01-A7E315809967}" srcOrd="3" destOrd="0" parTransId="{02E688AB-4588-4B45-A617-624A53EBB664}" sibTransId="{FC7446E0-5958-4C33-89C6-6B0FB36BB92C}"/>
    <dgm:cxn modelId="{4DFC9E97-73D6-463B-A013-74859C1F81F1}" type="presOf" srcId="{4FDE37A5-3D0A-4032-9D01-A7E315809967}" destId="{FE6F4607-5A0D-460F-9144-5979B91EBD90}" srcOrd="0" destOrd="0" presId="urn:microsoft.com/office/officeart/2018/2/layout/IconVerticalSolidList"/>
    <dgm:cxn modelId="{3576D7A0-3AAC-4B67-BEB4-1B5CD93F084D}" type="presOf" srcId="{A6E05D9B-5899-4976-B947-89EC79C3AEFF}" destId="{E2252147-7DD9-4961-B4DC-CC1DEBED47C6}" srcOrd="0" destOrd="0" presId="urn:microsoft.com/office/officeart/2018/2/layout/IconVerticalSolidList"/>
    <dgm:cxn modelId="{513837B5-34F4-4A3D-99E3-40366760D559}" srcId="{2DD53F6A-2085-4D09-961D-5BEC8A1F21FE}" destId="{FF06652C-B869-4DFD-B04C-25BB6983884A}" srcOrd="1" destOrd="0" parTransId="{799C4A12-F04F-47EF-8E48-6BE2CA335C40}" sibTransId="{EE6AF8C9-AD0B-4509-A211-4576F8C4D224}"/>
    <dgm:cxn modelId="{51D85DDD-9AAB-4E9E-AA77-3ACD9F56FA1B}" type="presOf" srcId="{2DD53F6A-2085-4D09-961D-5BEC8A1F21FE}" destId="{7CC52433-40C6-4275-924E-9A22E1DBD486}" srcOrd="0" destOrd="0" presId="urn:microsoft.com/office/officeart/2018/2/layout/IconVerticalSolidList"/>
    <dgm:cxn modelId="{C89621DF-0DD7-4B39-90BE-40DBF19A66C0}" type="presOf" srcId="{FF06652C-B869-4DFD-B04C-25BB6983884A}" destId="{5294E84A-E626-40B2-B4AA-8EF2B84BADD8}" srcOrd="0" destOrd="0" presId="urn:microsoft.com/office/officeart/2018/2/layout/IconVerticalSolidList"/>
    <dgm:cxn modelId="{DB4481E3-267D-4638-86AC-A50AD9FF1404}" type="presOf" srcId="{C36696D7-F553-4C21-8BE1-88079AEFEAA2}" destId="{3C39DB2A-8175-44D3-B5A9-A66BE7F22EAF}" srcOrd="0" destOrd="0" presId="urn:microsoft.com/office/officeart/2018/2/layout/IconVerticalSolidList"/>
    <dgm:cxn modelId="{5F0DD90C-B0DA-49AD-92C9-417D7691556F}" type="presParOf" srcId="{7CC52433-40C6-4275-924E-9A22E1DBD486}" destId="{F7B362D2-FC91-4C59-B4CA-07596E8304E6}" srcOrd="0" destOrd="0" presId="urn:microsoft.com/office/officeart/2018/2/layout/IconVerticalSolidList"/>
    <dgm:cxn modelId="{9FACA354-9E41-4B4F-8FD0-A54548210205}" type="presParOf" srcId="{F7B362D2-FC91-4C59-B4CA-07596E8304E6}" destId="{E00639CE-3AEE-4344-B7B1-2541519B804D}" srcOrd="0" destOrd="0" presId="urn:microsoft.com/office/officeart/2018/2/layout/IconVerticalSolidList"/>
    <dgm:cxn modelId="{E840A055-88ED-4BC9-B7E6-BB37A21AB96B}" type="presParOf" srcId="{F7B362D2-FC91-4C59-B4CA-07596E8304E6}" destId="{228CCB1A-B888-4751-BD0D-8B0C1D704FF5}" srcOrd="1" destOrd="0" presId="urn:microsoft.com/office/officeart/2018/2/layout/IconVerticalSolidList"/>
    <dgm:cxn modelId="{2D24524D-4988-4463-8AB4-0B7E9DA98D6B}" type="presParOf" srcId="{F7B362D2-FC91-4C59-B4CA-07596E8304E6}" destId="{6BFB3BEB-ECB2-43E9-8D93-BB05A7544368}" srcOrd="2" destOrd="0" presId="urn:microsoft.com/office/officeart/2018/2/layout/IconVerticalSolidList"/>
    <dgm:cxn modelId="{8E97E0E8-DC22-482F-8C2E-ED0EBE90BB74}" type="presParOf" srcId="{F7B362D2-FC91-4C59-B4CA-07596E8304E6}" destId="{E2252147-7DD9-4961-B4DC-CC1DEBED47C6}" srcOrd="3" destOrd="0" presId="urn:microsoft.com/office/officeart/2018/2/layout/IconVerticalSolidList"/>
    <dgm:cxn modelId="{AE9F34FA-00F5-4F46-9834-50AFD6ACE45A}" type="presParOf" srcId="{7CC52433-40C6-4275-924E-9A22E1DBD486}" destId="{40664EAD-0248-4865-8E87-FFFC7B55C168}" srcOrd="1" destOrd="0" presId="urn:microsoft.com/office/officeart/2018/2/layout/IconVerticalSolidList"/>
    <dgm:cxn modelId="{ACC25AE8-FEE1-4F0E-B345-A77AC8952E23}" type="presParOf" srcId="{7CC52433-40C6-4275-924E-9A22E1DBD486}" destId="{FA80DE43-D816-48E6-A40A-E8578750FDE4}" srcOrd="2" destOrd="0" presId="urn:microsoft.com/office/officeart/2018/2/layout/IconVerticalSolidList"/>
    <dgm:cxn modelId="{B71D3BE2-54F9-4D2F-A1A4-93D95A7CB88F}" type="presParOf" srcId="{FA80DE43-D816-48E6-A40A-E8578750FDE4}" destId="{0C812015-7670-4A7C-A796-4DB1D9E89CB8}" srcOrd="0" destOrd="0" presId="urn:microsoft.com/office/officeart/2018/2/layout/IconVerticalSolidList"/>
    <dgm:cxn modelId="{32F71870-647E-48D4-904B-35DDE7FFC381}" type="presParOf" srcId="{FA80DE43-D816-48E6-A40A-E8578750FDE4}" destId="{A5D52DC5-46C5-4DD2-87F5-63913B84EEDC}" srcOrd="1" destOrd="0" presId="urn:microsoft.com/office/officeart/2018/2/layout/IconVerticalSolidList"/>
    <dgm:cxn modelId="{42BC5CD0-543F-4CE7-8498-C4FA1B4FDDA3}" type="presParOf" srcId="{FA80DE43-D816-48E6-A40A-E8578750FDE4}" destId="{E846FCC8-D5CA-43BC-9673-0FC3826AE5BD}" srcOrd="2" destOrd="0" presId="urn:microsoft.com/office/officeart/2018/2/layout/IconVerticalSolidList"/>
    <dgm:cxn modelId="{565594EA-5680-4751-8E75-B050FDFA5637}" type="presParOf" srcId="{FA80DE43-D816-48E6-A40A-E8578750FDE4}" destId="{5294E84A-E626-40B2-B4AA-8EF2B84BADD8}" srcOrd="3" destOrd="0" presId="urn:microsoft.com/office/officeart/2018/2/layout/IconVerticalSolidList"/>
    <dgm:cxn modelId="{35EB8B4D-99AC-4B1C-B65E-0F3583505303}" type="presParOf" srcId="{7CC52433-40C6-4275-924E-9A22E1DBD486}" destId="{F00EA1B3-0685-4FEB-B0EE-F217EDA375C2}" srcOrd="3" destOrd="0" presId="urn:microsoft.com/office/officeart/2018/2/layout/IconVerticalSolidList"/>
    <dgm:cxn modelId="{F4538765-B9E3-4FD8-92ED-56AF28C1A39C}" type="presParOf" srcId="{7CC52433-40C6-4275-924E-9A22E1DBD486}" destId="{9D81B2AD-8A70-4925-A258-F689C9B04A4F}" srcOrd="4" destOrd="0" presId="urn:microsoft.com/office/officeart/2018/2/layout/IconVerticalSolidList"/>
    <dgm:cxn modelId="{1B2BA172-A5F8-4426-B5BF-C4699451F09C}" type="presParOf" srcId="{9D81B2AD-8A70-4925-A258-F689C9B04A4F}" destId="{EA608D99-258E-4B9A-BE17-7F93A2153354}" srcOrd="0" destOrd="0" presId="urn:microsoft.com/office/officeart/2018/2/layout/IconVerticalSolidList"/>
    <dgm:cxn modelId="{9CB44A3A-C60C-467B-ADEE-52DA7448B425}" type="presParOf" srcId="{9D81B2AD-8A70-4925-A258-F689C9B04A4F}" destId="{126436E2-91E7-4A89-A34D-7A5F89C18C1E}" srcOrd="1" destOrd="0" presId="urn:microsoft.com/office/officeart/2018/2/layout/IconVerticalSolidList"/>
    <dgm:cxn modelId="{CAEA8E82-1EFE-40A1-99BB-AA2335DE94D6}" type="presParOf" srcId="{9D81B2AD-8A70-4925-A258-F689C9B04A4F}" destId="{5AA5333C-D7E9-4E3E-9573-69E1D9676934}" srcOrd="2" destOrd="0" presId="urn:microsoft.com/office/officeart/2018/2/layout/IconVerticalSolidList"/>
    <dgm:cxn modelId="{DDDB8F3D-4739-46A3-8CB7-C971BA4FDE7E}" type="presParOf" srcId="{9D81B2AD-8A70-4925-A258-F689C9B04A4F}" destId="{3C39DB2A-8175-44D3-B5A9-A66BE7F22EAF}" srcOrd="3" destOrd="0" presId="urn:microsoft.com/office/officeart/2018/2/layout/IconVerticalSolidList"/>
    <dgm:cxn modelId="{9F4AF406-EAC3-45CD-A93E-0D5A974470EB}" type="presParOf" srcId="{7CC52433-40C6-4275-924E-9A22E1DBD486}" destId="{AF4C1E5E-40F3-4BAD-9C1C-7BD6EF1638E5}" srcOrd="5" destOrd="0" presId="urn:microsoft.com/office/officeart/2018/2/layout/IconVerticalSolidList"/>
    <dgm:cxn modelId="{90EF2C94-5577-4270-91C5-D6B0C3FC547C}" type="presParOf" srcId="{7CC52433-40C6-4275-924E-9A22E1DBD486}" destId="{A0A79899-2189-49A2-8EBA-1CA099FF9CB5}" srcOrd="6" destOrd="0" presId="urn:microsoft.com/office/officeart/2018/2/layout/IconVerticalSolidList"/>
    <dgm:cxn modelId="{396780A9-B769-441A-86ED-6581645F0B2D}" type="presParOf" srcId="{A0A79899-2189-49A2-8EBA-1CA099FF9CB5}" destId="{2AEB5C8E-BE20-4B39-8567-4F925FBFA70F}" srcOrd="0" destOrd="0" presId="urn:microsoft.com/office/officeart/2018/2/layout/IconVerticalSolidList"/>
    <dgm:cxn modelId="{3522EFB8-F3C1-4172-A363-7A8BF057936E}" type="presParOf" srcId="{A0A79899-2189-49A2-8EBA-1CA099FF9CB5}" destId="{C98D915F-71CD-43C4-B81D-B0D8CF5ACA5A}" srcOrd="1" destOrd="0" presId="urn:microsoft.com/office/officeart/2018/2/layout/IconVerticalSolidList"/>
    <dgm:cxn modelId="{E982FE07-ACFA-4D7B-81F0-B6329F2AE831}" type="presParOf" srcId="{A0A79899-2189-49A2-8EBA-1CA099FF9CB5}" destId="{BCB93B45-0EE0-4261-81BC-B8C5593C26D3}" srcOrd="2" destOrd="0" presId="urn:microsoft.com/office/officeart/2018/2/layout/IconVerticalSolidList"/>
    <dgm:cxn modelId="{E21554B5-4F81-40B4-A126-69FB7CF4129C}" type="presParOf" srcId="{A0A79899-2189-49A2-8EBA-1CA099FF9CB5}" destId="{FE6F4607-5A0D-460F-9144-5979B91EBD90}" srcOrd="3" destOrd="0" presId="urn:microsoft.com/office/officeart/2018/2/layout/IconVerticalSolidList"/>
    <dgm:cxn modelId="{A20A52AF-C28D-441D-82C2-0CE68E7054F0}" type="presParOf" srcId="{7CC52433-40C6-4275-924E-9A22E1DBD486}" destId="{04CDEFFD-51E4-4BEE-942F-4C0D1B592D33}" srcOrd="7" destOrd="0" presId="urn:microsoft.com/office/officeart/2018/2/layout/IconVerticalSolidList"/>
    <dgm:cxn modelId="{CDF78B82-560A-4FF6-853E-7B62BD9C69B7}" type="presParOf" srcId="{7CC52433-40C6-4275-924E-9A22E1DBD486}" destId="{7C753C11-2548-4578-AF74-38497CB06843}" srcOrd="8" destOrd="0" presId="urn:microsoft.com/office/officeart/2018/2/layout/IconVerticalSolidList"/>
    <dgm:cxn modelId="{039D6395-55DC-4C37-BC37-2A73A52C10BE}" type="presParOf" srcId="{7C753C11-2548-4578-AF74-38497CB06843}" destId="{92F0AE74-BCB8-4559-A6B5-7F773FFDEC30}" srcOrd="0" destOrd="0" presId="urn:microsoft.com/office/officeart/2018/2/layout/IconVerticalSolidList"/>
    <dgm:cxn modelId="{97828604-CE8F-46D3-838A-B9FFB0DE65EF}" type="presParOf" srcId="{7C753C11-2548-4578-AF74-38497CB06843}" destId="{CAF8DA55-374C-48CE-A99A-1767BD000C09}" srcOrd="1" destOrd="0" presId="urn:microsoft.com/office/officeart/2018/2/layout/IconVerticalSolidList"/>
    <dgm:cxn modelId="{6A442C8A-5473-46B7-9CBE-319FAAF4E824}" type="presParOf" srcId="{7C753C11-2548-4578-AF74-38497CB06843}" destId="{4EEB28CE-34A4-4A0E-A464-1E3084800AB3}" srcOrd="2" destOrd="0" presId="urn:microsoft.com/office/officeart/2018/2/layout/IconVerticalSolidList"/>
    <dgm:cxn modelId="{9CF06C97-BD40-4AAC-B7E7-FD04BAA363B9}" type="presParOf" srcId="{7C753C11-2548-4578-AF74-38497CB06843}" destId="{BA8E9DF8-809E-4AEC-A3F2-EC43189E8B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24DB8-2E88-4EB7-83F8-1E519E2EAB2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048C41-682D-4723-949B-843E833B58DA}">
      <dgm:prSet/>
      <dgm:spPr/>
      <dgm:t>
        <a:bodyPr/>
        <a:lstStyle/>
        <a:p>
          <a:r>
            <a:rPr lang="en-US"/>
            <a:t>Being patient</a:t>
          </a:r>
        </a:p>
      </dgm:t>
    </dgm:pt>
    <dgm:pt modelId="{69EC4A47-D5BB-4556-90B3-B10E22CC7DF1}" type="parTrans" cxnId="{9FB7F4E3-A1BF-4053-AF6F-C1C0C0306F12}">
      <dgm:prSet/>
      <dgm:spPr/>
      <dgm:t>
        <a:bodyPr/>
        <a:lstStyle/>
        <a:p>
          <a:endParaRPr lang="en-US"/>
        </a:p>
      </dgm:t>
    </dgm:pt>
    <dgm:pt modelId="{19B332FB-62ED-49EB-944C-804B8908F342}" type="sibTrans" cxnId="{9FB7F4E3-A1BF-4053-AF6F-C1C0C0306F12}">
      <dgm:prSet/>
      <dgm:spPr/>
      <dgm:t>
        <a:bodyPr/>
        <a:lstStyle/>
        <a:p>
          <a:endParaRPr lang="en-US"/>
        </a:p>
      </dgm:t>
    </dgm:pt>
    <dgm:pt modelId="{A1F0A30C-BA66-41DC-B918-DEA684ED84E0}">
      <dgm:prSet/>
      <dgm:spPr/>
      <dgm:t>
        <a:bodyPr/>
        <a:lstStyle/>
        <a:p>
          <a:r>
            <a:rPr lang="en-US"/>
            <a:t>mature to handle/separate business from friends</a:t>
          </a:r>
        </a:p>
      </dgm:t>
    </dgm:pt>
    <dgm:pt modelId="{E064D185-1E88-404F-ABF6-C54FBE887C74}" type="parTrans" cxnId="{47C395A1-7BC2-4447-8C99-5741C7699108}">
      <dgm:prSet/>
      <dgm:spPr/>
      <dgm:t>
        <a:bodyPr/>
        <a:lstStyle/>
        <a:p>
          <a:endParaRPr lang="en-US"/>
        </a:p>
      </dgm:t>
    </dgm:pt>
    <dgm:pt modelId="{AD2AFAF4-A78E-41D6-B25D-A7DEE9811D52}" type="sibTrans" cxnId="{47C395A1-7BC2-4447-8C99-5741C7699108}">
      <dgm:prSet/>
      <dgm:spPr/>
      <dgm:t>
        <a:bodyPr/>
        <a:lstStyle/>
        <a:p>
          <a:endParaRPr lang="en-US"/>
        </a:p>
      </dgm:t>
    </dgm:pt>
    <dgm:pt modelId="{91B63CEE-F136-42C2-8571-004878086EF5}">
      <dgm:prSet/>
      <dgm:spPr/>
      <dgm:t>
        <a:bodyPr/>
        <a:lstStyle/>
        <a:p>
          <a:pPr rtl="0"/>
          <a:r>
            <a:rPr lang="en-US"/>
            <a:t>having a good </a:t>
          </a:r>
          <a:r>
            <a:rPr lang="en-US">
              <a:latin typeface="Calibri Light" panose="020F0302020204030204"/>
            </a:rPr>
            <a:t>temperment working</a:t>
          </a:r>
          <a:r>
            <a:rPr lang="en-US"/>
            <a:t> with children</a:t>
          </a:r>
        </a:p>
      </dgm:t>
    </dgm:pt>
    <dgm:pt modelId="{62CDFAD7-5281-4DB9-AC0C-78811D00B8F1}" type="parTrans" cxnId="{34748A07-1248-4D44-8470-B378E4E08333}">
      <dgm:prSet/>
      <dgm:spPr/>
      <dgm:t>
        <a:bodyPr/>
        <a:lstStyle/>
        <a:p>
          <a:endParaRPr lang="en-US"/>
        </a:p>
      </dgm:t>
    </dgm:pt>
    <dgm:pt modelId="{A380499A-B828-4C7D-9482-5D12AF213599}" type="sibTrans" cxnId="{34748A07-1248-4D44-8470-B378E4E08333}">
      <dgm:prSet/>
      <dgm:spPr/>
      <dgm:t>
        <a:bodyPr/>
        <a:lstStyle/>
        <a:p>
          <a:endParaRPr lang="en-US"/>
        </a:p>
      </dgm:t>
    </dgm:pt>
    <dgm:pt modelId="{C92A217E-9FAD-4FA6-BD5C-E2E8175EFC52}">
      <dgm:prSet/>
      <dgm:spPr/>
      <dgm:t>
        <a:bodyPr/>
        <a:lstStyle/>
        <a:p>
          <a:r>
            <a:rPr lang="en-US"/>
            <a:t>trust in your fellow employees </a:t>
          </a:r>
        </a:p>
      </dgm:t>
    </dgm:pt>
    <dgm:pt modelId="{3BA4085C-420E-4812-8030-4EF26D0623A6}" type="parTrans" cxnId="{EA9B175D-CB68-4914-8C17-932D9A4CB0EC}">
      <dgm:prSet/>
      <dgm:spPr/>
      <dgm:t>
        <a:bodyPr/>
        <a:lstStyle/>
        <a:p>
          <a:endParaRPr lang="en-US"/>
        </a:p>
      </dgm:t>
    </dgm:pt>
    <dgm:pt modelId="{E5A8A40C-2260-475E-AC0A-48052F38264C}" type="sibTrans" cxnId="{EA9B175D-CB68-4914-8C17-932D9A4CB0EC}">
      <dgm:prSet/>
      <dgm:spPr/>
      <dgm:t>
        <a:bodyPr/>
        <a:lstStyle/>
        <a:p>
          <a:endParaRPr lang="en-US"/>
        </a:p>
      </dgm:t>
    </dgm:pt>
    <dgm:pt modelId="{824E09E2-8795-4887-801B-8355235B4880}">
      <dgm:prSet/>
      <dgm:spPr/>
      <dgm:t>
        <a:bodyPr/>
        <a:lstStyle/>
        <a:p>
          <a:r>
            <a:rPr lang="en-US"/>
            <a:t>stressful/crammed times.</a:t>
          </a:r>
        </a:p>
      </dgm:t>
    </dgm:pt>
    <dgm:pt modelId="{269DAE91-769A-4C75-BB59-FA2CA5F9B95F}" type="parTrans" cxnId="{57AD6840-A8F8-4026-AC21-AAEDB7BF9196}">
      <dgm:prSet/>
      <dgm:spPr/>
      <dgm:t>
        <a:bodyPr/>
        <a:lstStyle/>
        <a:p>
          <a:endParaRPr lang="en-US"/>
        </a:p>
      </dgm:t>
    </dgm:pt>
    <dgm:pt modelId="{119277D2-2FC0-4C51-B322-8B1092D93FA4}" type="sibTrans" cxnId="{57AD6840-A8F8-4026-AC21-AAEDB7BF9196}">
      <dgm:prSet/>
      <dgm:spPr/>
      <dgm:t>
        <a:bodyPr/>
        <a:lstStyle/>
        <a:p>
          <a:endParaRPr lang="en-US"/>
        </a:p>
      </dgm:t>
    </dgm:pt>
    <dgm:pt modelId="{4751734B-EC60-4A40-AF21-3E9609CD0FEE}" type="pres">
      <dgm:prSet presAssocID="{CAF24DB8-2E88-4EB7-83F8-1E519E2EAB21}" presName="compositeShape" presStyleCnt="0">
        <dgm:presLayoutVars>
          <dgm:chMax val="7"/>
          <dgm:dir/>
          <dgm:resizeHandles val="exact"/>
        </dgm:presLayoutVars>
      </dgm:prSet>
      <dgm:spPr/>
    </dgm:pt>
    <dgm:pt modelId="{34EDFE19-C871-4CF7-ADD5-BF00342EBA69}" type="pres">
      <dgm:prSet presAssocID="{CAF24DB8-2E88-4EB7-83F8-1E519E2EAB21}" presName="wedge1" presStyleLbl="node1" presStyleIdx="0" presStyleCnt="5"/>
      <dgm:spPr/>
    </dgm:pt>
    <dgm:pt modelId="{0190ED82-987A-4DDB-B566-A27942F5F06E}" type="pres">
      <dgm:prSet presAssocID="{CAF24DB8-2E88-4EB7-83F8-1E519E2EAB21}" presName="dummy1a" presStyleCnt="0"/>
      <dgm:spPr/>
    </dgm:pt>
    <dgm:pt modelId="{7ED7724C-7C18-46F3-9772-634E69613A1A}" type="pres">
      <dgm:prSet presAssocID="{CAF24DB8-2E88-4EB7-83F8-1E519E2EAB21}" presName="dummy1b" presStyleCnt="0"/>
      <dgm:spPr/>
    </dgm:pt>
    <dgm:pt modelId="{812BA7A4-F355-41BF-AE16-E6AFB17AA26D}" type="pres">
      <dgm:prSet presAssocID="{CAF24DB8-2E88-4EB7-83F8-1E519E2EAB2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383DF7-1BC6-4609-A2D3-9DBEE8A04C86}" type="pres">
      <dgm:prSet presAssocID="{CAF24DB8-2E88-4EB7-83F8-1E519E2EAB21}" presName="wedge2" presStyleLbl="node1" presStyleIdx="1" presStyleCnt="5"/>
      <dgm:spPr/>
    </dgm:pt>
    <dgm:pt modelId="{9734CE3F-E837-43B0-BE27-B541FB4818A3}" type="pres">
      <dgm:prSet presAssocID="{CAF24DB8-2E88-4EB7-83F8-1E519E2EAB21}" presName="dummy2a" presStyleCnt="0"/>
      <dgm:spPr/>
    </dgm:pt>
    <dgm:pt modelId="{61698BF7-CF04-4B26-A008-C765C336F56E}" type="pres">
      <dgm:prSet presAssocID="{CAF24DB8-2E88-4EB7-83F8-1E519E2EAB21}" presName="dummy2b" presStyleCnt="0"/>
      <dgm:spPr/>
    </dgm:pt>
    <dgm:pt modelId="{8E14FBAF-68A1-40BA-8024-71CBF3F6E422}" type="pres">
      <dgm:prSet presAssocID="{CAF24DB8-2E88-4EB7-83F8-1E519E2EAB2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D683C36-ECDE-4A30-B857-2ABED4F0528D}" type="pres">
      <dgm:prSet presAssocID="{CAF24DB8-2E88-4EB7-83F8-1E519E2EAB21}" presName="wedge3" presStyleLbl="node1" presStyleIdx="2" presStyleCnt="5"/>
      <dgm:spPr/>
    </dgm:pt>
    <dgm:pt modelId="{12207A17-0B7A-42D5-B66B-FDDFBD257777}" type="pres">
      <dgm:prSet presAssocID="{CAF24DB8-2E88-4EB7-83F8-1E519E2EAB21}" presName="dummy3a" presStyleCnt="0"/>
      <dgm:spPr/>
    </dgm:pt>
    <dgm:pt modelId="{42F2236E-9087-492F-8C30-AD79B1AAD9BC}" type="pres">
      <dgm:prSet presAssocID="{CAF24DB8-2E88-4EB7-83F8-1E519E2EAB21}" presName="dummy3b" presStyleCnt="0"/>
      <dgm:spPr/>
    </dgm:pt>
    <dgm:pt modelId="{3E329F9C-2095-4DDD-BF3E-6E5F8E68B821}" type="pres">
      <dgm:prSet presAssocID="{CAF24DB8-2E88-4EB7-83F8-1E519E2EAB2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4ED1532-DD1E-485D-9E7A-5F0C92FB6F4A}" type="pres">
      <dgm:prSet presAssocID="{CAF24DB8-2E88-4EB7-83F8-1E519E2EAB21}" presName="wedge4" presStyleLbl="node1" presStyleIdx="3" presStyleCnt="5"/>
      <dgm:spPr/>
    </dgm:pt>
    <dgm:pt modelId="{EB3CC9FA-247A-4E73-BD9B-6CE46596F3EC}" type="pres">
      <dgm:prSet presAssocID="{CAF24DB8-2E88-4EB7-83F8-1E519E2EAB21}" presName="dummy4a" presStyleCnt="0"/>
      <dgm:spPr/>
    </dgm:pt>
    <dgm:pt modelId="{7ED767FD-18F7-4EF4-B232-4CF0A48B4500}" type="pres">
      <dgm:prSet presAssocID="{CAF24DB8-2E88-4EB7-83F8-1E519E2EAB21}" presName="dummy4b" presStyleCnt="0"/>
      <dgm:spPr/>
    </dgm:pt>
    <dgm:pt modelId="{0A6FB701-F4BF-4768-A380-662E4ABC3506}" type="pres">
      <dgm:prSet presAssocID="{CAF24DB8-2E88-4EB7-83F8-1E519E2EAB2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C3E366-54DB-4F01-BA6E-F1E3327B8C31}" type="pres">
      <dgm:prSet presAssocID="{CAF24DB8-2E88-4EB7-83F8-1E519E2EAB21}" presName="wedge5" presStyleLbl="node1" presStyleIdx="4" presStyleCnt="5"/>
      <dgm:spPr/>
    </dgm:pt>
    <dgm:pt modelId="{13648A8D-ABE0-458A-AFA6-DD028A03CB59}" type="pres">
      <dgm:prSet presAssocID="{CAF24DB8-2E88-4EB7-83F8-1E519E2EAB21}" presName="dummy5a" presStyleCnt="0"/>
      <dgm:spPr/>
    </dgm:pt>
    <dgm:pt modelId="{5F7819C3-5F06-4A69-9FEE-5A341EED839E}" type="pres">
      <dgm:prSet presAssocID="{CAF24DB8-2E88-4EB7-83F8-1E519E2EAB21}" presName="dummy5b" presStyleCnt="0"/>
      <dgm:spPr/>
    </dgm:pt>
    <dgm:pt modelId="{A711C671-9E52-4C45-BC2D-BB823494E88D}" type="pres">
      <dgm:prSet presAssocID="{CAF24DB8-2E88-4EB7-83F8-1E519E2EAB2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15ED09D-301A-41C9-B260-673E9238617B}" type="pres">
      <dgm:prSet presAssocID="{19B332FB-62ED-49EB-944C-804B8908F342}" presName="arrowWedge1" presStyleLbl="fgSibTrans2D1" presStyleIdx="0" presStyleCnt="5"/>
      <dgm:spPr/>
    </dgm:pt>
    <dgm:pt modelId="{31CB934D-34A8-448D-B73E-5EE3FA6F9A5A}" type="pres">
      <dgm:prSet presAssocID="{AD2AFAF4-A78E-41D6-B25D-A7DEE9811D52}" presName="arrowWedge2" presStyleLbl="fgSibTrans2D1" presStyleIdx="1" presStyleCnt="5"/>
      <dgm:spPr/>
    </dgm:pt>
    <dgm:pt modelId="{21138088-1E92-4C90-AF93-8B550CE80763}" type="pres">
      <dgm:prSet presAssocID="{A380499A-B828-4C7D-9482-5D12AF213599}" presName="arrowWedge3" presStyleLbl="fgSibTrans2D1" presStyleIdx="2" presStyleCnt="5"/>
      <dgm:spPr/>
    </dgm:pt>
    <dgm:pt modelId="{2394741E-82A7-415F-8F86-88D713E0C59C}" type="pres">
      <dgm:prSet presAssocID="{E5A8A40C-2260-475E-AC0A-48052F38264C}" presName="arrowWedge4" presStyleLbl="fgSibTrans2D1" presStyleIdx="3" presStyleCnt="5"/>
      <dgm:spPr/>
    </dgm:pt>
    <dgm:pt modelId="{C85A6CD4-5E1E-4DB0-988D-CFE3CBA7694B}" type="pres">
      <dgm:prSet presAssocID="{119277D2-2FC0-4C51-B322-8B1092D93FA4}" presName="arrowWedge5" presStyleLbl="fgSibTrans2D1" presStyleIdx="4" presStyleCnt="5"/>
      <dgm:spPr/>
    </dgm:pt>
  </dgm:ptLst>
  <dgm:cxnLst>
    <dgm:cxn modelId="{34748A07-1248-4D44-8470-B378E4E08333}" srcId="{CAF24DB8-2E88-4EB7-83F8-1E519E2EAB21}" destId="{91B63CEE-F136-42C2-8571-004878086EF5}" srcOrd="2" destOrd="0" parTransId="{62CDFAD7-5281-4DB9-AC0C-78811D00B8F1}" sibTransId="{A380499A-B828-4C7D-9482-5D12AF213599}"/>
    <dgm:cxn modelId="{0A8E9019-C2EA-4EE0-B478-81D6494E9A81}" type="presOf" srcId="{824E09E2-8795-4887-801B-8355235B4880}" destId="{A711C671-9E52-4C45-BC2D-BB823494E88D}" srcOrd="1" destOrd="0" presId="urn:microsoft.com/office/officeart/2005/8/layout/cycle8"/>
    <dgm:cxn modelId="{6045AB31-86DC-413D-9224-AF275D7D2C85}" type="presOf" srcId="{91B63CEE-F136-42C2-8571-004878086EF5}" destId="{3E329F9C-2095-4DDD-BF3E-6E5F8E68B821}" srcOrd="1" destOrd="0" presId="urn:microsoft.com/office/officeart/2005/8/layout/cycle8"/>
    <dgm:cxn modelId="{3B10713A-3585-453D-980D-A7243C57E437}" type="presOf" srcId="{CAF24DB8-2E88-4EB7-83F8-1E519E2EAB21}" destId="{4751734B-EC60-4A40-AF21-3E9609CD0FEE}" srcOrd="0" destOrd="0" presId="urn:microsoft.com/office/officeart/2005/8/layout/cycle8"/>
    <dgm:cxn modelId="{1067A03F-B8BD-4AB8-B2C0-3B6A9655929A}" type="presOf" srcId="{91B63CEE-F136-42C2-8571-004878086EF5}" destId="{ED683C36-ECDE-4A30-B857-2ABED4F0528D}" srcOrd="0" destOrd="0" presId="urn:microsoft.com/office/officeart/2005/8/layout/cycle8"/>
    <dgm:cxn modelId="{57AD6840-A8F8-4026-AC21-AAEDB7BF9196}" srcId="{CAF24DB8-2E88-4EB7-83F8-1E519E2EAB21}" destId="{824E09E2-8795-4887-801B-8355235B4880}" srcOrd="4" destOrd="0" parTransId="{269DAE91-769A-4C75-BB59-FA2CA5F9B95F}" sibTransId="{119277D2-2FC0-4C51-B322-8B1092D93FA4}"/>
    <dgm:cxn modelId="{EA9B175D-CB68-4914-8C17-932D9A4CB0EC}" srcId="{CAF24DB8-2E88-4EB7-83F8-1E519E2EAB21}" destId="{C92A217E-9FAD-4FA6-BD5C-E2E8175EFC52}" srcOrd="3" destOrd="0" parTransId="{3BA4085C-420E-4812-8030-4EF26D0623A6}" sibTransId="{E5A8A40C-2260-475E-AC0A-48052F38264C}"/>
    <dgm:cxn modelId="{9564606B-ED9E-4EE7-B78D-669C3A884770}" type="presOf" srcId="{824E09E2-8795-4887-801B-8355235B4880}" destId="{34C3E366-54DB-4F01-BA6E-F1E3327B8C31}" srcOrd="0" destOrd="0" presId="urn:microsoft.com/office/officeart/2005/8/layout/cycle8"/>
    <dgm:cxn modelId="{E8C3CC71-43BC-44BD-B9F9-FAB5F57DBED5}" type="presOf" srcId="{A1F0A30C-BA66-41DC-B918-DEA684ED84E0}" destId="{D5383DF7-1BC6-4609-A2D3-9DBEE8A04C86}" srcOrd="0" destOrd="0" presId="urn:microsoft.com/office/officeart/2005/8/layout/cycle8"/>
    <dgm:cxn modelId="{75287E8C-F118-4431-8CDA-E8510D883BDE}" type="presOf" srcId="{C92A217E-9FAD-4FA6-BD5C-E2E8175EFC52}" destId="{0A6FB701-F4BF-4768-A380-662E4ABC3506}" srcOrd="1" destOrd="0" presId="urn:microsoft.com/office/officeart/2005/8/layout/cycle8"/>
    <dgm:cxn modelId="{47C395A1-7BC2-4447-8C99-5741C7699108}" srcId="{CAF24DB8-2E88-4EB7-83F8-1E519E2EAB21}" destId="{A1F0A30C-BA66-41DC-B918-DEA684ED84E0}" srcOrd="1" destOrd="0" parTransId="{E064D185-1E88-404F-ABF6-C54FBE887C74}" sibTransId="{AD2AFAF4-A78E-41D6-B25D-A7DEE9811D52}"/>
    <dgm:cxn modelId="{6DC00EAE-97CD-4F66-882C-B9D6084473C2}" type="presOf" srcId="{A1F0A30C-BA66-41DC-B918-DEA684ED84E0}" destId="{8E14FBAF-68A1-40BA-8024-71CBF3F6E422}" srcOrd="1" destOrd="0" presId="urn:microsoft.com/office/officeart/2005/8/layout/cycle8"/>
    <dgm:cxn modelId="{CA7051BA-491D-4F8E-8E31-7539C0206E25}" type="presOf" srcId="{C92A217E-9FAD-4FA6-BD5C-E2E8175EFC52}" destId="{34ED1532-DD1E-485D-9E7A-5F0C92FB6F4A}" srcOrd="0" destOrd="0" presId="urn:microsoft.com/office/officeart/2005/8/layout/cycle8"/>
    <dgm:cxn modelId="{4CCAE4BC-5A45-44BD-8297-A76F332E207B}" type="presOf" srcId="{85048C41-682D-4723-949B-843E833B58DA}" destId="{34EDFE19-C871-4CF7-ADD5-BF00342EBA69}" srcOrd="0" destOrd="0" presId="urn:microsoft.com/office/officeart/2005/8/layout/cycle8"/>
    <dgm:cxn modelId="{8A64BAC5-21F3-4002-9AB9-FF50BF2EAC43}" type="presOf" srcId="{85048C41-682D-4723-949B-843E833B58DA}" destId="{812BA7A4-F355-41BF-AE16-E6AFB17AA26D}" srcOrd="1" destOrd="0" presId="urn:microsoft.com/office/officeart/2005/8/layout/cycle8"/>
    <dgm:cxn modelId="{9FB7F4E3-A1BF-4053-AF6F-C1C0C0306F12}" srcId="{CAF24DB8-2E88-4EB7-83F8-1E519E2EAB21}" destId="{85048C41-682D-4723-949B-843E833B58DA}" srcOrd="0" destOrd="0" parTransId="{69EC4A47-D5BB-4556-90B3-B10E22CC7DF1}" sibTransId="{19B332FB-62ED-49EB-944C-804B8908F342}"/>
    <dgm:cxn modelId="{6155C2A1-914D-4374-AB6D-BFB6C8D5A144}" type="presParOf" srcId="{4751734B-EC60-4A40-AF21-3E9609CD0FEE}" destId="{34EDFE19-C871-4CF7-ADD5-BF00342EBA69}" srcOrd="0" destOrd="0" presId="urn:microsoft.com/office/officeart/2005/8/layout/cycle8"/>
    <dgm:cxn modelId="{ECF21B69-0B8F-4AA2-8497-FAC6E02849EA}" type="presParOf" srcId="{4751734B-EC60-4A40-AF21-3E9609CD0FEE}" destId="{0190ED82-987A-4DDB-B566-A27942F5F06E}" srcOrd="1" destOrd="0" presId="urn:microsoft.com/office/officeart/2005/8/layout/cycle8"/>
    <dgm:cxn modelId="{3F1FF5AE-EAF1-4B71-B68B-DAD79A664AD1}" type="presParOf" srcId="{4751734B-EC60-4A40-AF21-3E9609CD0FEE}" destId="{7ED7724C-7C18-46F3-9772-634E69613A1A}" srcOrd="2" destOrd="0" presId="urn:microsoft.com/office/officeart/2005/8/layout/cycle8"/>
    <dgm:cxn modelId="{94A66F90-93E2-4600-B2C6-4CE61C908132}" type="presParOf" srcId="{4751734B-EC60-4A40-AF21-3E9609CD0FEE}" destId="{812BA7A4-F355-41BF-AE16-E6AFB17AA26D}" srcOrd="3" destOrd="0" presId="urn:microsoft.com/office/officeart/2005/8/layout/cycle8"/>
    <dgm:cxn modelId="{A67EF7D7-68C6-43A4-9AD9-76612A4E2606}" type="presParOf" srcId="{4751734B-EC60-4A40-AF21-3E9609CD0FEE}" destId="{D5383DF7-1BC6-4609-A2D3-9DBEE8A04C86}" srcOrd="4" destOrd="0" presId="urn:microsoft.com/office/officeart/2005/8/layout/cycle8"/>
    <dgm:cxn modelId="{3764B8BA-1533-46D1-B535-156AB9DACFDB}" type="presParOf" srcId="{4751734B-EC60-4A40-AF21-3E9609CD0FEE}" destId="{9734CE3F-E837-43B0-BE27-B541FB4818A3}" srcOrd="5" destOrd="0" presId="urn:microsoft.com/office/officeart/2005/8/layout/cycle8"/>
    <dgm:cxn modelId="{99D65EFA-CB37-442B-95C2-9468EC5F43AC}" type="presParOf" srcId="{4751734B-EC60-4A40-AF21-3E9609CD0FEE}" destId="{61698BF7-CF04-4B26-A008-C765C336F56E}" srcOrd="6" destOrd="0" presId="urn:microsoft.com/office/officeart/2005/8/layout/cycle8"/>
    <dgm:cxn modelId="{6EF66C38-9339-45D8-9459-325CF0961A43}" type="presParOf" srcId="{4751734B-EC60-4A40-AF21-3E9609CD0FEE}" destId="{8E14FBAF-68A1-40BA-8024-71CBF3F6E422}" srcOrd="7" destOrd="0" presId="urn:microsoft.com/office/officeart/2005/8/layout/cycle8"/>
    <dgm:cxn modelId="{67B89E54-11DD-458A-9B34-ADD61AD2FF3A}" type="presParOf" srcId="{4751734B-EC60-4A40-AF21-3E9609CD0FEE}" destId="{ED683C36-ECDE-4A30-B857-2ABED4F0528D}" srcOrd="8" destOrd="0" presId="urn:microsoft.com/office/officeart/2005/8/layout/cycle8"/>
    <dgm:cxn modelId="{7FA4AC0D-C112-4ADA-BB2F-7DFB9B2D13A8}" type="presParOf" srcId="{4751734B-EC60-4A40-AF21-3E9609CD0FEE}" destId="{12207A17-0B7A-42D5-B66B-FDDFBD257777}" srcOrd="9" destOrd="0" presId="urn:microsoft.com/office/officeart/2005/8/layout/cycle8"/>
    <dgm:cxn modelId="{06C3C5E0-27FD-4E99-A6AE-FD1EE79EE10D}" type="presParOf" srcId="{4751734B-EC60-4A40-AF21-3E9609CD0FEE}" destId="{42F2236E-9087-492F-8C30-AD79B1AAD9BC}" srcOrd="10" destOrd="0" presId="urn:microsoft.com/office/officeart/2005/8/layout/cycle8"/>
    <dgm:cxn modelId="{FF7B538A-4759-422D-B5FA-75E3F4CB789C}" type="presParOf" srcId="{4751734B-EC60-4A40-AF21-3E9609CD0FEE}" destId="{3E329F9C-2095-4DDD-BF3E-6E5F8E68B821}" srcOrd="11" destOrd="0" presId="urn:microsoft.com/office/officeart/2005/8/layout/cycle8"/>
    <dgm:cxn modelId="{C33F9B10-BC86-45C2-A38B-B7B644E8EDDC}" type="presParOf" srcId="{4751734B-EC60-4A40-AF21-3E9609CD0FEE}" destId="{34ED1532-DD1E-485D-9E7A-5F0C92FB6F4A}" srcOrd="12" destOrd="0" presId="urn:microsoft.com/office/officeart/2005/8/layout/cycle8"/>
    <dgm:cxn modelId="{95DA90C0-4C2D-4908-8DC5-E261E7FF4BCF}" type="presParOf" srcId="{4751734B-EC60-4A40-AF21-3E9609CD0FEE}" destId="{EB3CC9FA-247A-4E73-BD9B-6CE46596F3EC}" srcOrd="13" destOrd="0" presId="urn:microsoft.com/office/officeart/2005/8/layout/cycle8"/>
    <dgm:cxn modelId="{EA7EC2FA-DACD-4517-91B7-BBB699A46D1F}" type="presParOf" srcId="{4751734B-EC60-4A40-AF21-3E9609CD0FEE}" destId="{7ED767FD-18F7-4EF4-B232-4CF0A48B4500}" srcOrd="14" destOrd="0" presId="urn:microsoft.com/office/officeart/2005/8/layout/cycle8"/>
    <dgm:cxn modelId="{3B36DD5A-73F8-41D7-8F3C-C4A8698160A0}" type="presParOf" srcId="{4751734B-EC60-4A40-AF21-3E9609CD0FEE}" destId="{0A6FB701-F4BF-4768-A380-662E4ABC3506}" srcOrd="15" destOrd="0" presId="urn:microsoft.com/office/officeart/2005/8/layout/cycle8"/>
    <dgm:cxn modelId="{1A771EF9-A418-4A7A-9AA4-741D88D0DE2B}" type="presParOf" srcId="{4751734B-EC60-4A40-AF21-3E9609CD0FEE}" destId="{34C3E366-54DB-4F01-BA6E-F1E3327B8C31}" srcOrd="16" destOrd="0" presId="urn:microsoft.com/office/officeart/2005/8/layout/cycle8"/>
    <dgm:cxn modelId="{75001999-F848-4FCA-BB2D-DD0B7650E957}" type="presParOf" srcId="{4751734B-EC60-4A40-AF21-3E9609CD0FEE}" destId="{13648A8D-ABE0-458A-AFA6-DD028A03CB59}" srcOrd="17" destOrd="0" presId="urn:microsoft.com/office/officeart/2005/8/layout/cycle8"/>
    <dgm:cxn modelId="{778FEC72-313C-4A02-A87F-A182B5935405}" type="presParOf" srcId="{4751734B-EC60-4A40-AF21-3E9609CD0FEE}" destId="{5F7819C3-5F06-4A69-9FEE-5A341EED839E}" srcOrd="18" destOrd="0" presId="urn:microsoft.com/office/officeart/2005/8/layout/cycle8"/>
    <dgm:cxn modelId="{4E8639A8-1A96-417E-8CF3-213FCC3AD513}" type="presParOf" srcId="{4751734B-EC60-4A40-AF21-3E9609CD0FEE}" destId="{A711C671-9E52-4C45-BC2D-BB823494E88D}" srcOrd="19" destOrd="0" presId="urn:microsoft.com/office/officeart/2005/8/layout/cycle8"/>
    <dgm:cxn modelId="{97CE9A11-0E67-451D-8E80-3794B0E1F6C2}" type="presParOf" srcId="{4751734B-EC60-4A40-AF21-3E9609CD0FEE}" destId="{D15ED09D-301A-41C9-B260-673E9238617B}" srcOrd="20" destOrd="0" presId="urn:microsoft.com/office/officeart/2005/8/layout/cycle8"/>
    <dgm:cxn modelId="{7F47DD7E-EBD7-4C2A-B117-02F6D93C1B10}" type="presParOf" srcId="{4751734B-EC60-4A40-AF21-3E9609CD0FEE}" destId="{31CB934D-34A8-448D-B73E-5EE3FA6F9A5A}" srcOrd="21" destOrd="0" presId="urn:microsoft.com/office/officeart/2005/8/layout/cycle8"/>
    <dgm:cxn modelId="{B00661C7-0325-4C9E-B82D-CE5E7B967CEF}" type="presParOf" srcId="{4751734B-EC60-4A40-AF21-3E9609CD0FEE}" destId="{21138088-1E92-4C90-AF93-8B550CE80763}" srcOrd="22" destOrd="0" presId="urn:microsoft.com/office/officeart/2005/8/layout/cycle8"/>
    <dgm:cxn modelId="{45D7D207-379B-44F6-A090-DBC2A0A18EAA}" type="presParOf" srcId="{4751734B-EC60-4A40-AF21-3E9609CD0FEE}" destId="{2394741E-82A7-415F-8F86-88D713E0C59C}" srcOrd="23" destOrd="0" presId="urn:microsoft.com/office/officeart/2005/8/layout/cycle8"/>
    <dgm:cxn modelId="{F2E1E950-67AA-453B-B79D-24EFFEC52749}" type="presParOf" srcId="{4751734B-EC60-4A40-AF21-3E9609CD0FEE}" destId="{C85A6CD4-5E1E-4DB0-988D-CFE3CBA7694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39CE-3AEE-4344-B7B1-2541519B804D}">
      <dsp:nvSpPr>
        <dsp:cNvPr id="0" name=""/>
        <dsp:cNvSpPr/>
      </dsp:nvSpPr>
      <dsp:spPr>
        <a:xfrm>
          <a:off x="0" y="4418"/>
          <a:ext cx="6248400" cy="94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CCB1A-B888-4751-BD0D-8B0C1D704FF5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52147-7DD9-4961-B4DC-CC1DEBED47C6}">
      <dsp:nvSpPr>
        <dsp:cNvPr id="0" name=""/>
        <dsp:cNvSpPr/>
      </dsp:nvSpPr>
      <dsp:spPr>
        <a:xfrm>
          <a:off x="1087129" y="4418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Calibri Light" panose="020F0302020204030204"/>
            </a:rPr>
            <a:t>Dance Studio</a:t>
          </a:r>
          <a:r>
            <a:rPr lang="en-US" sz="1900" b="0" i="0" u="none" strike="noStrike" kern="1200" cap="none" baseline="0" noProof="0" dirty="0">
              <a:solidFill>
                <a:schemeClr val="bg1"/>
              </a:solidFill>
              <a:latin typeface="Calibri Light"/>
              <a:cs typeface="Calibri Light"/>
            </a:rPr>
            <a:t> opened in 2015 (sole-proprietorship)</a:t>
          </a:r>
        </a:p>
      </dsp:txBody>
      <dsp:txXfrm>
        <a:off x="1087129" y="4418"/>
        <a:ext cx="5161270" cy="941237"/>
      </dsp:txXfrm>
    </dsp:sp>
    <dsp:sp modelId="{0C812015-7670-4A7C-A796-4DB1D9E89CB8}">
      <dsp:nvSpPr>
        <dsp:cNvPr id="0" name=""/>
        <dsp:cNvSpPr/>
      </dsp:nvSpPr>
      <dsp:spPr>
        <a:xfrm>
          <a:off x="0" y="1180965"/>
          <a:ext cx="6248400" cy="941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52DC5-46C5-4DD2-87F5-63913B84EEDC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4E84A-E626-40B2-B4AA-8EF2B84BADD8}">
      <dsp:nvSpPr>
        <dsp:cNvPr id="0" name=""/>
        <dsp:cNvSpPr/>
      </dsp:nvSpPr>
      <dsp:spPr>
        <a:xfrm>
          <a:off x="1087129" y="1180965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15 employees around 80-100 dancers</a:t>
          </a:r>
        </a:p>
      </dsp:txBody>
      <dsp:txXfrm>
        <a:off x="1087129" y="1180965"/>
        <a:ext cx="5161270" cy="941237"/>
      </dsp:txXfrm>
    </dsp:sp>
    <dsp:sp modelId="{EA608D99-258E-4B9A-BE17-7F93A2153354}">
      <dsp:nvSpPr>
        <dsp:cNvPr id="0" name=""/>
        <dsp:cNvSpPr/>
      </dsp:nvSpPr>
      <dsp:spPr>
        <a:xfrm>
          <a:off x="0" y="2357512"/>
          <a:ext cx="6248400" cy="941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436E2-91E7-4A89-A34D-7A5F89C18C1E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9DB2A-8175-44D3-B5A9-A66BE7F22EAF}">
      <dsp:nvSpPr>
        <dsp:cNvPr id="0" name=""/>
        <dsp:cNvSpPr/>
      </dsp:nvSpPr>
      <dsp:spPr>
        <a:xfrm>
          <a:off x="1087129" y="2357512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Located in </a:t>
          </a:r>
          <a:r>
            <a:rPr lang="en-US" sz="1900" kern="1200" dirty="0"/>
            <a:t>Dudley, Ma</a:t>
          </a:r>
          <a:r>
            <a:rPr lang="en-US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1087129" y="2357512"/>
        <a:ext cx="5161270" cy="941237"/>
      </dsp:txXfrm>
    </dsp:sp>
    <dsp:sp modelId="{2AEB5C8E-BE20-4B39-8567-4F925FBFA70F}">
      <dsp:nvSpPr>
        <dsp:cNvPr id="0" name=""/>
        <dsp:cNvSpPr/>
      </dsp:nvSpPr>
      <dsp:spPr>
        <a:xfrm>
          <a:off x="0" y="3534059"/>
          <a:ext cx="6248400" cy="941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915F-71CD-43C4-B81D-B0D8CF5ACA5A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F4607-5A0D-460F-9144-5979B91EBD90}">
      <dsp:nvSpPr>
        <dsp:cNvPr id="0" name=""/>
        <dsp:cNvSpPr/>
      </dsp:nvSpPr>
      <dsp:spPr>
        <a:xfrm>
          <a:off x="1087129" y="3534059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minutes from Copper Beach II</a:t>
          </a:r>
        </a:p>
      </dsp:txBody>
      <dsp:txXfrm>
        <a:off x="1087129" y="3534059"/>
        <a:ext cx="5161270" cy="941237"/>
      </dsp:txXfrm>
    </dsp:sp>
    <dsp:sp modelId="{92F0AE74-BCB8-4559-A6B5-7F773FFDEC30}">
      <dsp:nvSpPr>
        <dsp:cNvPr id="0" name=""/>
        <dsp:cNvSpPr/>
      </dsp:nvSpPr>
      <dsp:spPr>
        <a:xfrm>
          <a:off x="0" y="4710606"/>
          <a:ext cx="6248400" cy="941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DA55-374C-48CE-A99A-1767BD000C09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E9DF8-809E-4AEC-A3F2-EC43189E8BB9}">
      <dsp:nvSpPr>
        <dsp:cNvPr id="0" name=""/>
        <dsp:cNvSpPr/>
      </dsp:nvSpPr>
      <dsp:spPr>
        <a:xfrm>
          <a:off x="1087129" y="4710606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Has 4 dance rooms</a:t>
          </a:r>
          <a:r>
            <a:rPr lang="en-US" sz="1900" kern="1200" dirty="0">
              <a:latin typeface="Calibri Light" panose="020F0302020204030204"/>
            </a:rPr>
            <a:t>;</a:t>
          </a:r>
          <a:r>
            <a:rPr lang="en-US" sz="1900" kern="1200" dirty="0"/>
            <a:t> a kitchen, 2 bathrooms, front desk, play room, office, store and tanning room</a:t>
          </a:r>
        </a:p>
      </dsp:txBody>
      <dsp:txXfrm>
        <a:off x="1087129" y="4710606"/>
        <a:ext cx="5161270" cy="941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DFE19-C871-4CF7-ADD5-BF00342EBA69}">
      <dsp:nvSpPr>
        <dsp:cNvPr id="0" name=""/>
        <dsp:cNvSpPr/>
      </dsp:nvSpPr>
      <dsp:spPr>
        <a:xfrm>
          <a:off x="1326266" y="348952"/>
          <a:ext cx="4735384" cy="473538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Being patient</a:t>
          </a:r>
        </a:p>
      </dsp:txBody>
      <dsp:txXfrm>
        <a:off x="3796558" y="1144948"/>
        <a:ext cx="1522087" cy="1014725"/>
      </dsp:txXfrm>
    </dsp:sp>
    <dsp:sp modelId="{D5383DF7-1BC6-4609-A2D3-9DBEE8A04C86}">
      <dsp:nvSpPr>
        <dsp:cNvPr id="0" name=""/>
        <dsp:cNvSpPr/>
      </dsp:nvSpPr>
      <dsp:spPr>
        <a:xfrm>
          <a:off x="1366855" y="475229"/>
          <a:ext cx="4735384" cy="473538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mature to handle/separate business from friends</a:t>
          </a:r>
        </a:p>
      </dsp:txBody>
      <dsp:txXfrm>
        <a:off x="4416668" y="2638849"/>
        <a:ext cx="1409340" cy="1127472"/>
      </dsp:txXfrm>
    </dsp:sp>
    <dsp:sp modelId="{ED683C36-ECDE-4A30-B857-2ABED4F0528D}">
      <dsp:nvSpPr>
        <dsp:cNvPr id="0" name=""/>
        <dsp:cNvSpPr/>
      </dsp:nvSpPr>
      <dsp:spPr>
        <a:xfrm>
          <a:off x="1259745" y="553025"/>
          <a:ext cx="4735384" cy="473538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having a good </a:t>
          </a:r>
          <a:r>
            <a:rPr lang="en-US" sz="1500" kern="1200">
              <a:latin typeface="Calibri Light" panose="020F0302020204030204"/>
            </a:rPr>
            <a:t>temperment working</a:t>
          </a:r>
          <a:r>
            <a:rPr lang="en-US" sz="1500" kern="1200"/>
            <a:t> with children</a:t>
          </a:r>
        </a:p>
      </dsp:txBody>
      <dsp:txXfrm>
        <a:off x="2950954" y="3879068"/>
        <a:ext cx="1352966" cy="1240219"/>
      </dsp:txXfrm>
    </dsp:sp>
    <dsp:sp modelId="{34ED1532-DD1E-485D-9E7A-5F0C92FB6F4A}">
      <dsp:nvSpPr>
        <dsp:cNvPr id="0" name=""/>
        <dsp:cNvSpPr/>
      </dsp:nvSpPr>
      <dsp:spPr>
        <a:xfrm>
          <a:off x="1152635" y="475229"/>
          <a:ext cx="4735384" cy="473538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trust in your fellow employees </a:t>
          </a:r>
        </a:p>
      </dsp:txBody>
      <dsp:txXfrm>
        <a:off x="1428866" y="2638849"/>
        <a:ext cx="1409340" cy="1127472"/>
      </dsp:txXfrm>
    </dsp:sp>
    <dsp:sp modelId="{34C3E366-54DB-4F01-BA6E-F1E3327B8C31}">
      <dsp:nvSpPr>
        <dsp:cNvPr id="0" name=""/>
        <dsp:cNvSpPr/>
      </dsp:nvSpPr>
      <dsp:spPr>
        <a:xfrm>
          <a:off x="1193224" y="348952"/>
          <a:ext cx="4735384" cy="473538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stressful/crammed times.</a:t>
          </a:r>
        </a:p>
      </dsp:txBody>
      <dsp:txXfrm>
        <a:off x="1936228" y="1144948"/>
        <a:ext cx="1522087" cy="1014725"/>
      </dsp:txXfrm>
    </dsp:sp>
    <dsp:sp modelId="{D15ED09D-301A-41C9-B260-673E9238617B}">
      <dsp:nvSpPr>
        <dsp:cNvPr id="0" name=""/>
        <dsp:cNvSpPr/>
      </dsp:nvSpPr>
      <dsp:spPr>
        <a:xfrm>
          <a:off x="1032900" y="55809"/>
          <a:ext cx="5321669" cy="532166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934D-34A8-448D-B73E-5EE3FA6F9A5A}">
      <dsp:nvSpPr>
        <dsp:cNvPr id="0" name=""/>
        <dsp:cNvSpPr/>
      </dsp:nvSpPr>
      <dsp:spPr>
        <a:xfrm>
          <a:off x="1074039" y="182045"/>
          <a:ext cx="5321669" cy="532166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8088-1E92-4C90-AF93-8B550CE80763}">
      <dsp:nvSpPr>
        <dsp:cNvPr id="0" name=""/>
        <dsp:cNvSpPr/>
      </dsp:nvSpPr>
      <dsp:spPr>
        <a:xfrm>
          <a:off x="966602" y="260078"/>
          <a:ext cx="5321669" cy="532166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4741E-82A7-415F-8F86-88D713E0C59C}">
      <dsp:nvSpPr>
        <dsp:cNvPr id="0" name=""/>
        <dsp:cNvSpPr/>
      </dsp:nvSpPr>
      <dsp:spPr>
        <a:xfrm>
          <a:off x="859165" y="182045"/>
          <a:ext cx="5321669" cy="532166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A6CD4-5E1E-4DB0-988D-CFE3CBA7694B}">
      <dsp:nvSpPr>
        <dsp:cNvPr id="0" name=""/>
        <dsp:cNvSpPr/>
      </dsp:nvSpPr>
      <dsp:spPr>
        <a:xfrm>
          <a:off x="900304" y="55809"/>
          <a:ext cx="5321669" cy="532166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CA43-F7EE-4108-B38E-27548E3D1D11}" type="datetimeFigureOut">
              <a:rPr lang="en-US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E3C8-EBFB-48B6-BC13-CDCCC4A87CB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0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studio set up- means a lot to juggle</a:t>
            </a:r>
          </a:p>
          <a:p>
            <a:r>
              <a:rPr lang="en-US" dirty="0">
                <a:cs typeface="Calibri"/>
              </a:rPr>
              <a:t>Explain what store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BE3C8-EBFB-48B6-BC13-CDCCC4A87CB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BE3C8-EBFB-48B6-BC13-CDCCC4A87CB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BE3C8-EBFB-48B6-BC13-CDCCC4A87CB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-first: at night she would have to go to every workout class and zoom in on everyone faces and enter them in because people never were true and clocked in </a:t>
            </a:r>
          </a:p>
          <a:p>
            <a:r>
              <a:rPr lang="en-US">
                <a:cs typeface="Calibri"/>
              </a:rPr>
              <a:t>-second: by doing back stage, costume and little things she need dones allows her to focus on major issues (as if she had a assitant that big corp have)</a:t>
            </a:r>
          </a:p>
          <a:p>
            <a:r>
              <a:rPr lang="en-US">
                <a:cs typeface="Calibri"/>
              </a:rPr>
              <a:t>-third: she is extended the dance season till august instead of june (pushing back comps, nationals and recital)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BE3C8-EBFB-48B6-BC13-CDCCC4A87CB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BE3C8-EBFB-48B6-BC13-CDCCC4A87CB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flickr.com/photos/zenmama/21262581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fUiaEIJPI" TargetMode="External"/><Relationship Id="rId2" Type="http://schemas.openxmlformats.org/officeDocument/2006/relationships/hyperlink" Target="https://www.youtube.com/watch?v=4qxf5de5C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322" y="1655286"/>
            <a:ext cx="4272564" cy="2610042"/>
          </a:xfrm>
        </p:spPr>
        <p:txBody>
          <a:bodyPr>
            <a:normAutofit/>
          </a:bodyPr>
          <a:lstStyle/>
          <a:p>
            <a:pPr algn="l"/>
            <a:r>
              <a:rPr lang="en-US" sz="5400">
                <a:cs typeface="Calibri Light"/>
              </a:rPr>
              <a:t>The Inspired Arts </a:t>
            </a: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0322" y="4373384"/>
            <a:ext cx="4272564" cy="76638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Taylor Ward </a:t>
            </a:r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7429FDC-8C70-4325-8163-D21A4C0D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666059"/>
            <a:ext cx="5079371" cy="346320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ABD0B-030E-4DED-8C3B-735CE32B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What I learned</a:t>
            </a:r>
            <a:endParaRPr lang="en-US" sz="4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63FD-4022-4627-AD06-BBE5C84E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Software I can use in my future dance studio</a:t>
            </a:r>
          </a:p>
          <a:p>
            <a:r>
              <a:rPr lang="en-US" sz="2000">
                <a:cs typeface="Calibri"/>
              </a:rPr>
              <a:t>Do/Don't how I will run my studio</a:t>
            </a:r>
          </a:p>
          <a:p>
            <a:r>
              <a:rPr lang="en-US" sz="2000">
                <a:cs typeface="Calibri"/>
              </a:rPr>
              <a:t>Different teaching styles</a:t>
            </a:r>
          </a:p>
          <a:p>
            <a:r>
              <a:rPr lang="en-US" sz="2000">
                <a:cs typeface="Calibri"/>
              </a:rPr>
              <a:t>Pricing</a:t>
            </a:r>
          </a:p>
          <a:p>
            <a:r>
              <a:rPr lang="en-US" sz="2000">
                <a:cs typeface="Calibri"/>
              </a:rPr>
              <a:t>I should hire someone like me </a:t>
            </a:r>
          </a:p>
          <a:p>
            <a:r>
              <a:rPr lang="en-US" sz="2000">
                <a:cs typeface="Calibri"/>
              </a:rPr>
              <a:t>I still want to open my own studio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in a yellow dress&#10;&#10;Description generated with very high confidence">
            <a:extLst>
              <a:ext uri="{FF2B5EF4-FFF2-40B4-BE49-F238E27FC236}">
                <a16:creationId xmlns:a16="http://schemas.microsoft.com/office/drawing/2014/main" id="{CB2D3E26-AF47-48FC-BA40-104564FAD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6" r="3733" b="2"/>
          <a:stretch/>
        </p:blipFill>
        <p:spPr>
          <a:xfrm>
            <a:off x="5963411" y="784975"/>
            <a:ext cx="5439787" cy="52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1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woman, holding, lady, girl&#10;&#10;Description generated with very high confidence">
            <a:extLst>
              <a:ext uri="{FF2B5EF4-FFF2-40B4-BE49-F238E27FC236}">
                <a16:creationId xmlns:a16="http://schemas.microsoft.com/office/drawing/2014/main" id="{7A270C53-C3B8-4070-8085-AA5EA6E25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892" y="19624"/>
            <a:ext cx="1988276" cy="2644395"/>
          </a:xfrm>
          <a:prstGeom prst="rect">
            <a:avLst/>
          </a:prstGeom>
        </p:spPr>
      </p:pic>
      <p:sp>
        <p:nvSpPr>
          <p:cNvPr id="45" name="Freeform 23">
            <a:extLst>
              <a:ext uri="{FF2B5EF4-FFF2-40B4-BE49-F238E27FC236}">
                <a16:creationId xmlns:a16="http://schemas.microsoft.com/office/drawing/2014/main" id="{EDBF517C-8524-444B-BA62-E3F7FA604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2194" y="2610718"/>
            <a:ext cx="6259807" cy="4252574"/>
          </a:xfrm>
          <a:custGeom>
            <a:avLst/>
            <a:gdLst>
              <a:gd name="connsiteX0" fmla="*/ 0 w 6259807"/>
              <a:gd name="connsiteY0" fmla="*/ 0 h 4252574"/>
              <a:gd name="connsiteX1" fmla="*/ 6259807 w 6259807"/>
              <a:gd name="connsiteY1" fmla="*/ 0 h 4252574"/>
              <a:gd name="connsiteX2" fmla="*/ 6259807 w 6259807"/>
              <a:gd name="connsiteY2" fmla="*/ 4252574 h 4252574"/>
              <a:gd name="connsiteX3" fmla="*/ 896549 w 6259807"/>
              <a:gd name="connsiteY3" fmla="*/ 4252574 h 4252574"/>
              <a:gd name="connsiteX4" fmla="*/ 2866576 w 6259807"/>
              <a:gd name="connsiteY4" fmla="*/ 952 h 4252574"/>
              <a:gd name="connsiteX5" fmla="*/ 0 w 6259807"/>
              <a:gd name="connsiteY5" fmla="*/ 95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07" h="4252574">
                <a:moveTo>
                  <a:pt x="0" y="0"/>
                </a:moveTo>
                <a:lnTo>
                  <a:pt x="6259807" y="0"/>
                </a:lnTo>
                <a:lnTo>
                  <a:pt x="6259807" y="4252574"/>
                </a:lnTo>
                <a:lnTo>
                  <a:pt x="896549" y="4252574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FAB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20">
            <a:extLst>
              <a:ext uri="{FF2B5EF4-FFF2-40B4-BE49-F238E27FC236}">
                <a16:creationId xmlns:a16="http://schemas.microsoft.com/office/drawing/2014/main" id="{B072FA10-EF9D-4AEB-AB63-079C80F19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10718"/>
            <a:ext cx="8624908" cy="4252574"/>
          </a:xfrm>
          <a:custGeom>
            <a:avLst/>
            <a:gdLst>
              <a:gd name="connsiteX0" fmla="*/ 0 w 8624908"/>
              <a:gd name="connsiteY0" fmla="*/ 4252574 h 4252574"/>
              <a:gd name="connsiteX1" fmla="*/ 1053646 w 8624908"/>
              <a:gd name="connsiteY1" fmla="*/ 4252574 h 4252574"/>
              <a:gd name="connsiteX2" fmla="*/ 1053646 w 8624908"/>
              <a:gd name="connsiteY2" fmla="*/ 4252098 h 4252574"/>
              <a:gd name="connsiteX3" fmla="*/ 8624908 w 8624908"/>
              <a:gd name="connsiteY3" fmla="*/ 4252098 h 4252574"/>
              <a:gd name="connsiteX4" fmla="*/ 6654660 w 8624908"/>
              <a:gd name="connsiteY4" fmla="*/ 0 h 4252574"/>
              <a:gd name="connsiteX5" fmla="*/ 1053646 w 8624908"/>
              <a:gd name="connsiteY5" fmla="*/ 0 h 4252574"/>
              <a:gd name="connsiteX6" fmla="*/ 1053646 w 8624908"/>
              <a:gd name="connsiteY6" fmla="*/ 5292 h 4252574"/>
              <a:gd name="connsiteX7" fmla="*/ 0 w 8624908"/>
              <a:gd name="connsiteY7" fmla="*/ 5292 h 4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4908" h="4252574">
                <a:moveTo>
                  <a:pt x="0" y="4252574"/>
                </a:moveTo>
                <a:lnTo>
                  <a:pt x="1053646" y="4252574"/>
                </a:lnTo>
                <a:lnTo>
                  <a:pt x="1053646" y="4252098"/>
                </a:lnTo>
                <a:lnTo>
                  <a:pt x="8624908" y="4252098"/>
                </a:lnTo>
                <a:lnTo>
                  <a:pt x="6654660" y="0"/>
                </a:lnTo>
                <a:lnTo>
                  <a:pt x="1053646" y="0"/>
                </a:lnTo>
                <a:lnTo>
                  <a:pt x="1053646" y="5292"/>
                </a:lnTo>
                <a:lnTo>
                  <a:pt x="0" y="529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19BA-DFDA-49BD-AEBD-A353B70C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67" y="3599644"/>
            <a:ext cx="3389906" cy="261488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My future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4" descr="A picture containing person, sport, game, court&#10;&#10;Description generated with very high confidence">
            <a:extLst>
              <a:ext uri="{FF2B5EF4-FFF2-40B4-BE49-F238E27FC236}">
                <a16:creationId xmlns:a16="http://schemas.microsoft.com/office/drawing/2014/main" id="{258E335A-D157-41FC-BD1A-3C3652303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622"/>
          <a:stretch/>
        </p:blipFill>
        <p:spPr>
          <a:xfrm>
            <a:off x="1481810" y="120266"/>
            <a:ext cx="1745903" cy="2443112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50A8A8D7-58FF-4D41-BA92-18893A5160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88" r="17627" b="-2"/>
          <a:stretch/>
        </p:blipFill>
        <p:spPr>
          <a:xfrm>
            <a:off x="5331121" y="335926"/>
            <a:ext cx="1529758" cy="21124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44AF6-E7CE-4D92-889A-E23D8999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0746"/>
            <a:ext cx="5972033" cy="3010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After graduation (whenever that will be) get back into physically dancing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With hopes of auditioning for the Celtics Dancers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I will continue to work for Turn It Up Dance competition to build my resume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Start teaching at a local studio wherever I may land </a:t>
            </a: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In 10 years have my studio up and running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E3617-96B7-44FC-B876-13D5E51A6DBE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19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72483-6E8A-420E-963A-E47A55D1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How could you not love this internship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7921-259B-47C1-9D5E-2DC73051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  <a:hlinkClick r:id="rId2"/>
              </a:rPr>
              <a:t>https://www.youtube.com/watch?v=4qxf5de5Clk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  <a:hlinkClick r:id="rId3"/>
              </a:rPr>
              <a:t>https://www.youtube.com/watch?v=l6fUiaEIJPI</a:t>
            </a: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96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4300F-6CA6-4B28-80B7-AA533C97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Overview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D45668-40FD-403A-8C66-3F0CA71AD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79218"/>
              </p:ext>
            </p:extLst>
          </p:nvPr>
        </p:nvGraphicFramePr>
        <p:xfrm>
          <a:off x="5267864" y="553948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0" name="Graphic 390" descr="Briefcase">
            <a:extLst>
              <a:ext uri="{FF2B5EF4-FFF2-40B4-BE49-F238E27FC236}">
                <a16:creationId xmlns:a16="http://schemas.microsoft.com/office/drawing/2014/main" id="{2BAE190F-64F8-489D-AA01-44044E89B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3781" y="772064"/>
            <a:ext cx="569344" cy="569344"/>
          </a:xfrm>
          <a:prstGeom prst="rect">
            <a:avLst/>
          </a:prstGeom>
        </p:spPr>
      </p:pic>
      <p:pic>
        <p:nvPicPr>
          <p:cNvPr id="392" name="Graphic 392" descr="Group of people">
            <a:extLst>
              <a:ext uri="{FF2B5EF4-FFF2-40B4-BE49-F238E27FC236}">
                <a16:creationId xmlns:a16="http://schemas.microsoft.com/office/drawing/2014/main" id="{9A43CB6F-16C7-4835-A1DE-8DCC2E927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09403" y="1893498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A41B-E7BC-4FF4-9A44-5C4A1E1B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-5292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Offering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4788F-B391-44FD-8125-D36669F9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056746"/>
            <a:ext cx="5157787" cy="823912"/>
          </a:xfrm>
        </p:spPr>
        <p:txBody>
          <a:bodyPr/>
          <a:lstStyle/>
          <a:p>
            <a:r>
              <a:rPr lang="en-US" u="sng" dirty="0">
                <a:cs typeface="Calibri"/>
              </a:rPr>
              <a:t>Dance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6034-6F02-42C7-BC6A-73ED91BF4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05" y="2018242"/>
            <a:ext cx="5157787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Competition </a:t>
            </a:r>
          </a:p>
          <a:p>
            <a:r>
              <a:rPr lang="en-US" dirty="0">
                <a:cs typeface="Calibri"/>
              </a:rPr>
              <a:t>Recreational</a:t>
            </a:r>
          </a:p>
          <a:p>
            <a:r>
              <a:rPr lang="en-US" dirty="0">
                <a:cs typeface="Calibri"/>
              </a:rPr>
              <a:t>Ballet/Pointe</a:t>
            </a:r>
          </a:p>
          <a:p>
            <a:r>
              <a:rPr lang="en-US" dirty="0">
                <a:cs typeface="Calibri"/>
              </a:rPr>
              <a:t>Tap</a:t>
            </a:r>
          </a:p>
          <a:p>
            <a:r>
              <a:rPr lang="en-US" dirty="0">
                <a:cs typeface="Calibri"/>
              </a:rPr>
              <a:t>Jaz</a:t>
            </a:r>
          </a:p>
          <a:p>
            <a:r>
              <a:rPr lang="en-US" dirty="0">
                <a:cs typeface="Calibri"/>
              </a:rPr>
              <a:t>Hip hop </a:t>
            </a:r>
          </a:p>
          <a:p>
            <a:r>
              <a:rPr lang="en-US">
                <a:cs typeface="Calibri"/>
              </a:rPr>
              <a:t>Modern</a:t>
            </a:r>
          </a:p>
          <a:p>
            <a:r>
              <a:rPr lang="en-US" err="1">
                <a:cs typeface="Calibri"/>
              </a:rPr>
              <a:t>Acro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Musical Theater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60B6-4713-449C-9CC6-15FC6558B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81445" y="1053752"/>
            <a:ext cx="5183188" cy="823912"/>
          </a:xfrm>
        </p:spPr>
        <p:txBody>
          <a:bodyPr/>
          <a:lstStyle/>
          <a:p>
            <a:r>
              <a:rPr lang="en-US" u="sng" dirty="0">
                <a:cs typeface="Calibri"/>
              </a:rPr>
              <a:t>Workout 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361A4-8B5E-4DD0-AE96-64782FE8A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2716" y="1972913"/>
            <a:ext cx="5183188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cs typeface="Calibri"/>
              </a:rPr>
              <a:t>Bodypump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r>
              <a:rPr lang="en-US" dirty="0" err="1">
                <a:cs typeface="Calibri"/>
              </a:rPr>
              <a:t>Bodystep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Bodycombat</a:t>
            </a:r>
          </a:p>
          <a:p>
            <a:r>
              <a:rPr lang="en-US" dirty="0" err="1">
                <a:cs typeface="Calibri"/>
              </a:rPr>
              <a:t>Bodykamp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Bodyattack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Bodyflow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CX Work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7" name="Picture 7" descr="A group of people walking on the floor&#10;&#10;Description generated with very high confidence">
            <a:extLst>
              <a:ext uri="{FF2B5EF4-FFF2-40B4-BE49-F238E27FC236}">
                <a16:creationId xmlns:a16="http://schemas.microsoft.com/office/drawing/2014/main" id="{2289312A-6B50-4E18-B805-B466C98B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695" y="26059"/>
            <a:ext cx="4226044" cy="2478297"/>
          </a:xfrm>
          <a:prstGeom prst="rect">
            <a:avLst/>
          </a:prstGeom>
        </p:spPr>
      </p:pic>
      <p:pic>
        <p:nvPicPr>
          <p:cNvPr id="9" name="Graphic 9" descr="Dumbbell">
            <a:extLst>
              <a:ext uri="{FF2B5EF4-FFF2-40B4-BE49-F238E27FC236}">
                <a16:creationId xmlns:a16="http://schemas.microsoft.com/office/drawing/2014/main" id="{72721618-8BE2-4D1B-A467-A14F27FD0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0234" y="1274273"/>
            <a:ext cx="914400" cy="914400"/>
          </a:xfrm>
          <a:prstGeom prst="rect">
            <a:avLst/>
          </a:prstGeom>
        </p:spPr>
      </p:pic>
      <p:pic>
        <p:nvPicPr>
          <p:cNvPr id="11" name="Graphic 11" descr="Dance steps">
            <a:extLst>
              <a:ext uri="{FF2B5EF4-FFF2-40B4-BE49-F238E27FC236}">
                <a16:creationId xmlns:a16="http://schemas.microsoft.com/office/drawing/2014/main" id="{4071FF22-8E43-4B62-8FBE-978CAA1C1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595966" y="11334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37817A-6E43-41BF-8F21-9349BDFD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B78EB-A2E8-4932-AE5B-B1CDD2449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478"/>
          </a:xfrm>
          <a:prstGeom prst="rect">
            <a:avLst/>
          </a:prstGeom>
          <a:solidFill>
            <a:srgbClr val="40404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165BCC-1E0E-4BBB-80EC-7D632E894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8719566" cy="6858956"/>
          </a:xfrm>
          <a:custGeom>
            <a:avLst/>
            <a:gdLst>
              <a:gd name="connsiteX0" fmla="*/ 941070 w 8719566"/>
              <a:gd name="connsiteY0" fmla="*/ 0 h 6858956"/>
              <a:gd name="connsiteX1" fmla="*/ 4471386 w 8719566"/>
              <a:gd name="connsiteY1" fmla="*/ 0 h 6858956"/>
              <a:gd name="connsiteX2" fmla="*/ 5537614 w 8719566"/>
              <a:gd name="connsiteY2" fmla="*/ 0 h 6858956"/>
              <a:gd name="connsiteX3" fmla="*/ 5543191 w 8719566"/>
              <a:gd name="connsiteY3" fmla="*/ 0 h 6858956"/>
              <a:gd name="connsiteX4" fmla="*/ 8719566 w 8719566"/>
              <a:gd name="connsiteY4" fmla="*/ 6858478 h 6858956"/>
              <a:gd name="connsiteX5" fmla="*/ 7778275 w 8719566"/>
              <a:gd name="connsiteY5" fmla="*/ 6858478 h 6858956"/>
              <a:gd name="connsiteX6" fmla="*/ 7778496 w 8719566"/>
              <a:gd name="connsiteY6" fmla="*/ 6858956 h 6858956"/>
              <a:gd name="connsiteX7" fmla="*/ 353941 w 8719566"/>
              <a:gd name="connsiteY7" fmla="*/ 6858956 h 6858956"/>
              <a:gd name="connsiteX8" fmla="*/ 354201 w 8719566"/>
              <a:gd name="connsiteY8" fmla="*/ 6858394 h 6858956"/>
              <a:gd name="connsiteX9" fmla="*/ 0 w 8719566"/>
              <a:gd name="connsiteY9" fmla="*/ 6858394 h 6858956"/>
              <a:gd name="connsiteX10" fmla="*/ 0 w 8719566"/>
              <a:gd name="connsiteY10" fmla="*/ 478 h 6858956"/>
              <a:gd name="connsiteX11" fmla="*/ 941070 w 8719566"/>
              <a:gd name="connsiteY11" fmla="*/ 478 h 68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9566" h="6858956">
                <a:moveTo>
                  <a:pt x="941070" y="0"/>
                </a:moveTo>
                <a:lnTo>
                  <a:pt x="4471386" y="0"/>
                </a:lnTo>
                <a:lnTo>
                  <a:pt x="5537614" y="0"/>
                </a:lnTo>
                <a:lnTo>
                  <a:pt x="5543191" y="0"/>
                </a:lnTo>
                <a:lnTo>
                  <a:pt x="8719566" y="6858478"/>
                </a:lnTo>
                <a:lnTo>
                  <a:pt x="7778275" y="6858478"/>
                </a:lnTo>
                <a:lnTo>
                  <a:pt x="7778496" y="6858956"/>
                </a:lnTo>
                <a:lnTo>
                  <a:pt x="353941" y="6858956"/>
                </a:lnTo>
                <a:lnTo>
                  <a:pt x="354201" y="6858394"/>
                </a:lnTo>
                <a:lnTo>
                  <a:pt x="0" y="6858394"/>
                </a:lnTo>
                <a:lnTo>
                  <a:pt x="0" y="478"/>
                </a:lnTo>
                <a:lnTo>
                  <a:pt x="941070" y="4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666307-0E6C-46AF-A4C1-BD5DFC10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8391456" cy="6528608"/>
          </a:xfrm>
          <a:custGeom>
            <a:avLst/>
            <a:gdLst>
              <a:gd name="connsiteX0" fmla="*/ 0 w 8391456"/>
              <a:gd name="connsiteY0" fmla="*/ 0 h 6528608"/>
              <a:gd name="connsiteX1" fmla="*/ 941070 w 8391456"/>
              <a:gd name="connsiteY1" fmla="*/ 0 h 6528608"/>
              <a:gd name="connsiteX2" fmla="*/ 2906170 w 8391456"/>
              <a:gd name="connsiteY2" fmla="*/ 0 h 6528608"/>
              <a:gd name="connsiteX3" fmla="*/ 3847240 w 8391456"/>
              <a:gd name="connsiteY3" fmla="*/ 0 h 6528608"/>
              <a:gd name="connsiteX4" fmla="*/ 3940000 w 8391456"/>
              <a:gd name="connsiteY4" fmla="*/ 0 h 6528608"/>
              <a:gd name="connsiteX5" fmla="*/ 4411669 w 8391456"/>
              <a:gd name="connsiteY5" fmla="*/ 0 h 6528608"/>
              <a:gd name="connsiteX6" fmla="*/ 4881070 w 8391456"/>
              <a:gd name="connsiteY6" fmla="*/ 0 h 6528608"/>
              <a:gd name="connsiteX7" fmla="*/ 5352739 w 8391456"/>
              <a:gd name="connsiteY7" fmla="*/ 0 h 6528608"/>
              <a:gd name="connsiteX8" fmla="*/ 8391456 w 8391456"/>
              <a:gd name="connsiteY8" fmla="*/ 6528607 h 6528608"/>
              <a:gd name="connsiteX9" fmla="*/ 8056939 w 8391456"/>
              <a:gd name="connsiteY9" fmla="*/ 6528607 h 6528608"/>
              <a:gd name="connsiteX10" fmla="*/ 8056939 w 8391456"/>
              <a:gd name="connsiteY10" fmla="*/ 6528608 h 6528608"/>
              <a:gd name="connsiteX11" fmla="*/ 7115869 w 8391456"/>
              <a:gd name="connsiteY11" fmla="*/ 6528608 h 6528608"/>
              <a:gd name="connsiteX12" fmla="*/ 1516577 w 8391456"/>
              <a:gd name="connsiteY12" fmla="*/ 6528608 h 6528608"/>
              <a:gd name="connsiteX13" fmla="*/ 575507 w 8391456"/>
              <a:gd name="connsiteY13" fmla="*/ 6528608 h 6528608"/>
              <a:gd name="connsiteX14" fmla="*/ 575737 w 8391456"/>
              <a:gd name="connsiteY14" fmla="*/ 6528115 h 6528608"/>
              <a:gd name="connsiteX15" fmla="*/ 0 w 8391456"/>
              <a:gd name="connsiteY15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91456" h="6528608">
                <a:moveTo>
                  <a:pt x="0" y="0"/>
                </a:moveTo>
                <a:lnTo>
                  <a:pt x="941070" y="0"/>
                </a:lnTo>
                <a:lnTo>
                  <a:pt x="2906170" y="0"/>
                </a:lnTo>
                <a:lnTo>
                  <a:pt x="3847240" y="0"/>
                </a:lnTo>
                <a:lnTo>
                  <a:pt x="3940000" y="0"/>
                </a:lnTo>
                <a:lnTo>
                  <a:pt x="4411669" y="0"/>
                </a:lnTo>
                <a:lnTo>
                  <a:pt x="4881070" y="0"/>
                </a:lnTo>
                <a:lnTo>
                  <a:pt x="5352739" y="0"/>
                </a:lnTo>
                <a:lnTo>
                  <a:pt x="8391456" y="6528607"/>
                </a:lnTo>
                <a:lnTo>
                  <a:pt x="8056939" y="6528607"/>
                </a:lnTo>
                <a:lnTo>
                  <a:pt x="8056939" y="6528608"/>
                </a:lnTo>
                <a:lnTo>
                  <a:pt x="7115869" y="6528608"/>
                </a:lnTo>
                <a:lnTo>
                  <a:pt x="1516577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chemeClr val="accent1">
              <a:lumMod val="100000"/>
              <a:lumOff val="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9CF60B-33B1-406C-8706-EA1E068BC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139513" cy="6322742"/>
          </a:xfrm>
          <a:custGeom>
            <a:avLst/>
            <a:gdLst>
              <a:gd name="connsiteX0" fmla="*/ 0 w 8139513"/>
              <a:gd name="connsiteY0" fmla="*/ 0 h 6322742"/>
              <a:gd name="connsiteX1" fmla="*/ 941070 w 8139513"/>
              <a:gd name="connsiteY1" fmla="*/ 0 h 6322742"/>
              <a:gd name="connsiteX2" fmla="*/ 2797519 w 8139513"/>
              <a:gd name="connsiteY2" fmla="*/ 0 h 6322742"/>
              <a:gd name="connsiteX3" fmla="*/ 3738589 w 8139513"/>
              <a:gd name="connsiteY3" fmla="*/ 0 h 6322742"/>
              <a:gd name="connsiteX4" fmla="*/ 3798749 w 8139513"/>
              <a:gd name="connsiteY4" fmla="*/ 0 h 6322742"/>
              <a:gd name="connsiteX5" fmla="*/ 4255545 w 8139513"/>
              <a:gd name="connsiteY5" fmla="*/ 0 h 6322742"/>
              <a:gd name="connsiteX6" fmla="*/ 4739819 w 8139513"/>
              <a:gd name="connsiteY6" fmla="*/ 0 h 6322742"/>
              <a:gd name="connsiteX7" fmla="*/ 5196615 w 8139513"/>
              <a:gd name="connsiteY7" fmla="*/ 0 h 6322742"/>
              <a:gd name="connsiteX8" fmla="*/ 8139513 w 8139513"/>
              <a:gd name="connsiteY8" fmla="*/ 6322741 h 6322742"/>
              <a:gd name="connsiteX9" fmla="*/ 7815544 w 8139513"/>
              <a:gd name="connsiteY9" fmla="*/ 6322741 h 6322742"/>
              <a:gd name="connsiteX10" fmla="*/ 7815544 w 8139513"/>
              <a:gd name="connsiteY10" fmla="*/ 6322742 h 6322742"/>
              <a:gd name="connsiteX11" fmla="*/ 6874474 w 8139513"/>
              <a:gd name="connsiteY11" fmla="*/ 6322742 h 6322742"/>
              <a:gd name="connsiteX12" fmla="*/ 1481419 w 8139513"/>
              <a:gd name="connsiteY12" fmla="*/ 6322742 h 6322742"/>
              <a:gd name="connsiteX13" fmla="*/ 540349 w 8139513"/>
              <a:gd name="connsiteY13" fmla="*/ 6322742 h 6322742"/>
              <a:gd name="connsiteX14" fmla="*/ 540571 w 8139513"/>
              <a:gd name="connsiteY14" fmla="*/ 6322264 h 6322742"/>
              <a:gd name="connsiteX15" fmla="*/ 0 w 8139513"/>
              <a:gd name="connsiteY15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9513" h="6322742">
                <a:moveTo>
                  <a:pt x="0" y="0"/>
                </a:moveTo>
                <a:lnTo>
                  <a:pt x="941070" y="0"/>
                </a:lnTo>
                <a:lnTo>
                  <a:pt x="2797519" y="0"/>
                </a:lnTo>
                <a:lnTo>
                  <a:pt x="3738589" y="0"/>
                </a:lnTo>
                <a:lnTo>
                  <a:pt x="3798749" y="0"/>
                </a:lnTo>
                <a:lnTo>
                  <a:pt x="4255545" y="0"/>
                </a:lnTo>
                <a:lnTo>
                  <a:pt x="4739819" y="0"/>
                </a:lnTo>
                <a:lnTo>
                  <a:pt x="5196615" y="0"/>
                </a:lnTo>
                <a:lnTo>
                  <a:pt x="8139513" y="6322741"/>
                </a:lnTo>
                <a:lnTo>
                  <a:pt x="7815544" y="6322741"/>
                </a:lnTo>
                <a:lnTo>
                  <a:pt x="7815544" y="6322742"/>
                </a:lnTo>
                <a:lnTo>
                  <a:pt x="6874474" y="6322742"/>
                </a:lnTo>
                <a:lnTo>
                  <a:pt x="1481419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05537-4728-4A12-AE05-594A09B5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4582868" cy="12527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Nikki Mead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49EC-208B-4FC5-B0C9-857750EE1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032"/>
            <a:ext cx="5346940" cy="3538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solidFill>
                  <a:srgbClr val="FFFFFE"/>
                </a:solidFill>
                <a:cs typeface="Calibri"/>
              </a:rPr>
              <a:t>Danced growing up at Kimberly's School of Dance Education </a:t>
            </a:r>
          </a:p>
          <a:p>
            <a:r>
              <a:rPr lang="en-US" sz="1700">
                <a:solidFill>
                  <a:srgbClr val="FFFFFE"/>
                </a:solidFill>
                <a:ea typeface="+mn-lt"/>
                <a:cs typeface="+mn-lt"/>
              </a:rPr>
              <a:t>Became very well known for her tap style</a:t>
            </a:r>
          </a:p>
          <a:p>
            <a:r>
              <a:rPr lang="en-US" sz="1700">
                <a:solidFill>
                  <a:srgbClr val="FFFFFE"/>
                </a:solidFill>
                <a:ea typeface="+mn-lt"/>
                <a:cs typeface="+mn-lt"/>
              </a:rPr>
              <a:t>Worked with famous choreographers throughout various convention outlets</a:t>
            </a:r>
          </a:p>
          <a:p>
            <a:r>
              <a:rPr lang="en-US" sz="1700">
                <a:solidFill>
                  <a:srgbClr val="FFFFFE"/>
                </a:solidFill>
                <a:cs typeface="Calibri"/>
              </a:rPr>
              <a:t>Went to Eastern</a:t>
            </a:r>
            <a:r>
              <a:rPr lang="en-US" sz="1700">
                <a:solidFill>
                  <a:srgbClr val="FFFFFE"/>
                </a:solidFill>
                <a:ea typeface="+mn-lt"/>
                <a:cs typeface="+mn-lt"/>
              </a:rPr>
              <a:t> Connecticut State University and doubled majored in Fine Arts-Dance and Business Administration</a:t>
            </a:r>
          </a:p>
          <a:p>
            <a:r>
              <a:rPr lang="en-US" sz="1700">
                <a:solidFill>
                  <a:srgbClr val="FFFFFE"/>
                </a:solidFill>
                <a:cs typeface="Calibri"/>
              </a:rPr>
              <a:t>Performed on ECSU Dance team (captain and coached) </a:t>
            </a:r>
          </a:p>
          <a:p>
            <a:r>
              <a:rPr lang="en-US" sz="1700">
                <a:solidFill>
                  <a:srgbClr val="FFFFFE"/>
                </a:solidFill>
                <a:cs typeface="Calibri"/>
              </a:rPr>
              <a:t>Coach of Nichols Dance Team 2016-2018</a:t>
            </a:r>
          </a:p>
          <a:p>
            <a:r>
              <a:rPr lang="en-US" sz="1700">
                <a:solidFill>
                  <a:srgbClr val="FFFFFE"/>
                </a:solidFill>
                <a:cs typeface="Calibri"/>
              </a:rPr>
              <a:t>Now has her own studio </a:t>
            </a: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46B8BA4-E66A-469B-8109-E9CC7FED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76" y="914400"/>
            <a:ext cx="3471108" cy="34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9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34D2-7AA1-4A85-BBA7-6662E8E2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4100">
                <a:cs typeface="Calibri Light"/>
              </a:rPr>
              <a:t>Challenges vs Successes</a:t>
            </a:r>
            <a:endParaRPr lang="en-US" sz="41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06FC-D702-43CF-B3E3-83DF2C13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3" y="1626948"/>
            <a:ext cx="3229360" cy="4746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u="sng">
                <a:solidFill>
                  <a:srgbClr val="FFFFFF"/>
                </a:solidFill>
                <a:cs typeface="Calibri"/>
              </a:rPr>
              <a:t>Challenges: </a:t>
            </a:r>
            <a:endParaRPr lang="en-US" sz="1600" u="sng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-Coronavirus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-Teaching the staff 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-Helping people use the new system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 u="sng">
                <a:solidFill>
                  <a:srgbClr val="FFFFFF"/>
                </a:solidFill>
                <a:cs typeface="Calibri"/>
              </a:rPr>
              <a:t>Successes: </a:t>
            </a:r>
            <a:endParaRPr lang="en-US" sz="1600" u="sng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cs typeface="Calibri"/>
              </a:rPr>
              <a:t>-Learned a new system I can use for </a:t>
            </a:r>
            <a:r>
              <a:rPr lang="en-US" sz="1600">
                <a:solidFill>
                  <a:srgbClr val="FFFFFF"/>
                </a:solidFill>
                <a:cs typeface="Calibri"/>
              </a:rPr>
              <a:t>my studio (wellness living)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-Do's/don't for my studio</a:t>
            </a:r>
            <a:endParaRPr lang="en-US" sz="1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-Helped run backstage at a </a:t>
            </a:r>
            <a:r>
              <a:rPr lang="en-US" sz="1600" dirty="0">
                <a:solidFill>
                  <a:srgbClr val="FFFFFF"/>
                </a:solidFill>
                <a:cs typeface="Calibri"/>
              </a:rPr>
              <a:t>showcase </a:t>
            </a: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-Learned apps to create FREE poster to post on social media (Canva)</a:t>
            </a:r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F853FAB0-4A08-48AA-8FEC-4CC3747B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32" y="2173287"/>
            <a:ext cx="5100223" cy="400367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263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184D-4ADB-4205-963C-5E55ECFE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Responsibilities</a:t>
            </a:r>
            <a:endParaRPr lang="en-US" dirty="0"/>
          </a:p>
        </p:txBody>
      </p:sp>
      <p:pic>
        <p:nvPicPr>
          <p:cNvPr id="4" name="Picture 4" descr="A picture containing indoor, small, bed, laying&#10;&#10;Description generated with very high confidence">
            <a:extLst>
              <a:ext uri="{FF2B5EF4-FFF2-40B4-BE49-F238E27FC236}">
                <a16:creationId xmlns:a16="http://schemas.microsoft.com/office/drawing/2014/main" id="{C441F67E-86EE-4899-9851-8F595053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00649" y="1432134"/>
            <a:ext cx="2496670" cy="506938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1609-0B2C-4664-A6E5-4E5C2DD73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826" y="510736"/>
            <a:ext cx="3900233" cy="5155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en-US" sz="1800">
                <a:ea typeface="+mn-lt"/>
                <a:cs typeface="+mn-lt"/>
              </a:rPr>
              <a:t>-Ensure that all members of the workout program are accurately checked in for their specific classes and payment is complete (Monthly, drop-in, yearly)</a:t>
            </a:r>
            <a:endParaRPr lang="en-US" sz="1800">
              <a:cs typeface="Calibri"/>
            </a:endParaRPr>
          </a:p>
          <a:p>
            <a:pPr>
              <a:buNone/>
            </a:pPr>
            <a:r>
              <a:rPr lang="en-US" sz="1800">
                <a:ea typeface="+mn-lt"/>
                <a:cs typeface="+mn-lt"/>
              </a:rPr>
              <a:t>-Ensure that all dancers at the showcase are checked-in one dance before routine, properly costumed and ready for their time on the stage.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-Ensure costumes for showcase are checked-in (Which will be worn for competition and recital as well). Which entails costume is not ripped, fits and all pieces are there and given to dancer.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290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9784C7-B9A2-4944-80A2-2DDA7C8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What I need </a:t>
            </a:r>
            <a:r>
              <a:rPr lang="en-US" sz="4000">
                <a:solidFill>
                  <a:srgbClr val="FFFFFF"/>
                </a:solidFill>
                <a:cs typeface="Calibri Light"/>
              </a:rPr>
              <a:t>to do to achieve these goals: </a:t>
            </a:r>
            <a:endParaRPr lang="en-US" sz="4000" dirty="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0658BD-6707-48CF-B8AE-B79EFF6C1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7959"/>
              </p:ext>
            </p:extLst>
          </p:nvPr>
        </p:nvGraphicFramePr>
        <p:xfrm>
          <a:off x="4248150" y="153838"/>
          <a:ext cx="7254875" cy="563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02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FD5A99E-7A66-46DA-9E51-5E3B056C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4C189-6F09-407D-8C31-76C28602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07" y="329046"/>
            <a:ext cx="3538728" cy="1441566"/>
          </a:xfrm>
        </p:spPr>
        <p:txBody>
          <a:bodyPr anchor="b">
            <a:normAutofit/>
          </a:bodyPr>
          <a:lstStyle/>
          <a:p>
            <a:r>
              <a:rPr lang="en-US" sz="3300">
                <a:cs typeface="Calibri Light"/>
              </a:rPr>
              <a:t>My time at T.I.A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DF61AF-317E-4494-A280-0855DDC7E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FE65D9F9-F2F2-441D-A02F-63E5DAD44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E3BD688-2C6E-464D-8872-152895EA0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696F1C4-8B10-4BA1-BE8D-BC14A4C1B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D63C02E-0C65-4909-8787-F8FD8D619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4D04324-9AE0-4092-851E-437C2C5A4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6084892-D345-4016-B0ED-8EDECD038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6CDD6F52-BA2F-4C42-A6A8-406B5A41A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D090B03-7250-4B19-8B05-4D5FA80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CFBE078-C920-4BFC-9060-40AC6399A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96872094-CC5F-43D9-8B27-82D7DB960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246BA25-3952-4FC1-BF8D-B594D0DA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3D62226-32BE-480F-8910-84AA2F228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2092990"/>
            <a:ext cx="4415290" cy="4066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75189D-7A49-4C8D-A667-F87B418B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922776"/>
            <a:ext cx="2139190" cy="2373963"/>
            <a:chOff x="723679" y="3758184"/>
            <a:chExt cx="2139190" cy="2373963"/>
          </a:xfrm>
        </p:grpSpPr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EEACDB6A-0B26-4283-8E8E-111FA3F4C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051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CD13DE47-78EA-41B1-AE95-578DE9DE5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630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DF8AE83C-6B20-4FB7-A387-D4947BCE3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209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B05AA2EE-7074-44EE-89F7-E42B6F863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88940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A30384C6-62F1-4C05-AA52-87CBD1857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472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D725AB33-5A0A-4EC0-98F9-AD4E5DE6C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17111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18F43A4B-AE8E-4DF3-806D-CB83A3905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7495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96F867F6-3503-4C03-8D6B-F28C17070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284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CC79CA37-0502-4C66-AA0F-B3AA341A6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75948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C2791ED-975A-4DA3-922E-95BD3D381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89627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F7DEAD7A-F4B8-4E83-8406-D793E3EAD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4333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E46E4A2F-2454-48DB-B661-1D8A6CA85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2691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1D9A18B3-18F4-41B9-84A8-931FE9363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743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6BBBA243-ADB7-4FBB-A865-3D07B2F5E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65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E59CFBE0-EBA0-4869-B76B-F130A1637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18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FE2085A2-8554-49D5-9B8E-7F3172D40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FABDDFE-E626-430C-B69B-C2B01838C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3957383A-CD79-4341-9904-6BC50BCE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7939C146-CD1A-49FA-8CE0-241EC2D92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7A343350-F827-43E3-94ED-96E92952C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07FA5D-8051-4F7C-BE4C-42CE3B032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28897D2C-65F0-41DB-9F83-33DDF396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00E4B5D5-364D-48AA-A5F6-DF03BF123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808C5E5C-B506-4C83-ACDE-8E8F7E917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173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AFA7F5F0-E801-467A-A55D-4335D66E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BC884FBA-99A7-43E3-B2C6-2DBB3EF5B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AFF0EBD6-FC28-47AE-B277-C2A7BBB8A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696D6CBB-D3EC-45C8-8D58-8565B097B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B1768986-7B48-441B-82AC-210E687E6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C99B64FC-53E5-4F03-828A-1A92B882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34C4DD83-9370-4BE2-8484-B8E21A54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46132F92-D60B-4EC0-8DFF-0ACCEB733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4203BD82-6CF2-4F4F-BF7A-563973A72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A60AED84-45CA-4CE4-A190-7038CF2A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A2274105-074E-463A-893A-D97067548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7D180A95-8420-4418-A008-AA3F4BE5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id="{502D8024-FC48-44A4-9058-F8A36782D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40134424-A696-4915-8C8F-716CFAA03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76CA045B-0C8B-4E30-8FD4-B52C54625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286B563F-7489-4826-85CF-E3B84E4F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A5EA56F9-89E7-4C7B-8250-7A31545D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07161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8CFE-29AB-4DF1-B181-0095F97E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07" y="2377440"/>
            <a:ext cx="3699107" cy="34950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  <a:cs typeface="Calibri"/>
              </a:rPr>
              <a:t>I started off scanning/checking people in for workout classes</a:t>
            </a:r>
          </a:p>
          <a:p>
            <a:r>
              <a:rPr lang="en-US" sz="1700" dirty="0">
                <a:solidFill>
                  <a:srgbClr val="FFFFFF"/>
                </a:solidFill>
                <a:cs typeface="Calibri"/>
              </a:rPr>
              <a:t>Then I started to watch the children </a:t>
            </a:r>
          </a:p>
          <a:p>
            <a:r>
              <a:rPr lang="en-US" sz="1700" dirty="0">
                <a:solidFill>
                  <a:srgbClr val="FFFFFF"/>
                </a:solidFill>
                <a:cs typeface="Calibri"/>
              </a:rPr>
              <a:t>In February I helped work backstage for their annual show case</a:t>
            </a:r>
          </a:p>
          <a:p>
            <a:r>
              <a:rPr lang="en-US" sz="1700" dirty="0">
                <a:solidFill>
                  <a:srgbClr val="FFFFFF"/>
                </a:solidFill>
                <a:cs typeface="Calibri"/>
              </a:rPr>
              <a:t>Started to help prep for competition season</a:t>
            </a:r>
          </a:p>
          <a:p>
            <a:r>
              <a:rPr lang="en-US" sz="1700" dirty="0">
                <a:solidFill>
                  <a:srgbClr val="FFFFFF"/>
                </a:solidFill>
                <a:cs typeface="Calibri"/>
              </a:rPr>
              <a:t>With my time coming to an end: </a:t>
            </a:r>
          </a:p>
          <a:p>
            <a:pPr lvl="1"/>
            <a:r>
              <a:rPr lang="en-US" sz="1700" dirty="0">
                <a:solidFill>
                  <a:srgbClr val="FFFFFF"/>
                </a:solidFill>
                <a:cs typeface="Calibri"/>
              </a:rPr>
              <a:t>Started training a new worker to use the new system </a:t>
            </a:r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FA2FB1D0-1020-4A2E-87F1-2BB1E62C3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784" r="2697"/>
          <a:stretch/>
        </p:blipFill>
        <p:spPr>
          <a:xfrm>
            <a:off x="5755491" y="881148"/>
            <a:ext cx="5772877" cy="52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6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11BBD-2C34-4FC6-9B86-C1666122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How I helped</a:t>
            </a:r>
            <a:endParaRPr lang="en-US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550F-27A6-48BD-8005-3F3B0F04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By checking people in this saved Nikki personal time at home</a:t>
            </a:r>
          </a:p>
          <a:p>
            <a:r>
              <a:rPr lang="en-US" sz="2000">
                <a:cs typeface="Calibri"/>
              </a:rPr>
              <a:t>Relieving stress by doing the little stuff </a:t>
            </a:r>
          </a:p>
          <a:p>
            <a:r>
              <a:rPr lang="en-US" sz="2000">
                <a:cs typeface="Calibri"/>
              </a:rPr>
              <a:t>With covid-19 I am helping rearrange their competition schedule</a:t>
            </a:r>
          </a:p>
          <a:p>
            <a:r>
              <a:rPr lang="en-US" sz="2000">
                <a:cs typeface="Calibri"/>
              </a:rPr>
              <a:t>Working with Turn It Up dance Competition </a:t>
            </a:r>
            <a:endParaRPr lang="en-US">
              <a:cs typeface="Calibri"/>
            </a:endParaRPr>
          </a:p>
          <a:p>
            <a:r>
              <a:rPr lang="en-US" sz="2000">
                <a:cs typeface="Calibri"/>
              </a:rPr>
              <a:t>Made a google docs for each previous comp and their judges feedbacks</a:t>
            </a:r>
            <a:endParaRPr lang="en-US">
              <a:cs typeface="Calibri"/>
            </a:endParaRPr>
          </a:p>
        </p:txBody>
      </p:sp>
      <p:pic>
        <p:nvPicPr>
          <p:cNvPr id="4" name="Picture 4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31228C52-F173-43C5-969F-D067410A8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4" r="12032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18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Inspired Arts </vt:lpstr>
      <vt:lpstr>Overview</vt:lpstr>
      <vt:lpstr>Offering</vt:lpstr>
      <vt:lpstr>Nikki Mead</vt:lpstr>
      <vt:lpstr>Challenges vs Successes</vt:lpstr>
      <vt:lpstr>Responsibilities</vt:lpstr>
      <vt:lpstr>What I need to do to achieve these goals: </vt:lpstr>
      <vt:lpstr>My time at T.I.A</vt:lpstr>
      <vt:lpstr>How I helped</vt:lpstr>
      <vt:lpstr>What I learned</vt:lpstr>
      <vt:lpstr>My future</vt:lpstr>
      <vt:lpstr>How could you not love this internship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618</cp:revision>
  <dcterms:created xsi:type="dcterms:W3CDTF">2020-04-08T02:29:54Z</dcterms:created>
  <dcterms:modified xsi:type="dcterms:W3CDTF">2020-04-16T17:20:27Z</dcterms:modified>
</cp:coreProperties>
</file>