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02A61-1596-B17A-DA09-764A47C5CF8F}" v="703" dt="2019-12-12T02:14:41.764"/>
    <p1510:client id="{33BCF76A-FA49-1542-9672-2815A5B1D450}" v="181" dt="2019-12-12T21:35:57.506"/>
    <p1510:client id="{44AC6100-57E8-C563-F43E-C9284AE337AA}" v="3075" dt="2019-12-12T21:08:15.791"/>
    <p1510:client id="{9C89B533-EA02-C7AB-D30A-2FB486747A19}" v="70" dt="2019-12-12T21:27:02.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cahy, Collin S." userId="S::csmulcahy@nichols.edu::6b0d6dc3-2dfc-4384-a65c-5c8fcd89a392" providerId="AD" clId="Web-{1EE02A61-1596-B17A-DA09-764A47C5CF8F}"/>
    <pc:docChg chg="addSld delSld modSld addMainMaster delMainMaster">
      <pc:chgData name="Mulcahy, Collin S." userId="S::csmulcahy@nichols.edu::6b0d6dc3-2dfc-4384-a65c-5c8fcd89a392" providerId="AD" clId="Web-{1EE02A61-1596-B17A-DA09-764A47C5CF8F}" dt="2019-12-12T02:14:41.764" v="696"/>
      <pc:docMkLst>
        <pc:docMk/>
      </pc:docMkLst>
      <pc:sldChg chg="addSp modSp del">
        <pc:chgData name="Mulcahy, Collin S." userId="S::csmulcahy@nichols.edu::6b0d6dc3-2dfc-4384-a65c-5c8fcd89a392" providerId="AD" clId="Web-{1EE02A61-1596-B17A-DA09-764A47C5CF8F}" dt="2019-12-12T01:46:26.750" v="1"/>
        <pc:sldMkLst>
          <pc:docMk/>
          <pc:sldMk cId="109857222" sldId="256"/>
        </pc:sldMkLst>
        <pc:picChg chg="add mod">
          <ac:chgData name="Mulcahy, Collin S." userId="S::csmulcahy@nichols.edu::6b0d6dc3-2dfc-4384-a65c-5c8fcd89a392" providerId="AD" clId="Web-{1EE02A61-1596-B17A-DA09-764A47C5CF8F}" dt="2019-12-12T01:46:12.671" v="0"/>
          <ac:picMkLst>
            <pc:docMk/>
            <pc:sldMk cId="109857222" sldId="256"/>
            <ac:picMk id="4" creationId="{ADD66646-7748-4815-AAAB-2A597C608DFC}"/>
          </ac:picMkLst>
        </pc:picChg>
      </pc:sldChg>
      <pc:sldChg chg="new del">
        <pc:chgData name="Mulcahy, Collin S." userId="S::csmulcahy@nichols.edu::6b0d6dc3-2dfc-4384-a65c-5c8fcd89a392" providerId="AD" clId="Web-{1EE02A61-1596-B17A-DA09-764A47C5CF8F}" dt="2019-12-12T01:46:38.062" v="4"/>
        <pc:sldMkLst>
          <pc:docMk/>
          <pc:sldMk cId="569515683" sldId="256"/>
        </pc:sldMkLst>
      </pc:sldChg>
      <pc:sldChg chg="addSp modSp new mod setBg modClrScheme chgLayout">
        <pc:chgData name="Mulcahy, Collin S." userId="S::csmulcahy@nichols.edu::6b0d6dc3-2dfc-4384-a65c-5c8fcd89a392" providerId="AD" clId="Web-{1EE02A61-1596-B17A-DA09-764A47C5CF8F}" dt="2019-12-12T01:47:49.675" v="17"/>
        <pc:sldMkLst>
          <pc:docMk/>
          <pc:sldMk cId="550538933" sldId="257"/>
        </pc:sldMkLst>
        <pc:picChg chg="add mod">
          <ac:chgData name="Mulcahy, Collin S." userId="S::csmulcahy@nichols.edu::6b0d6dc3-2dfc-4384-a65c-5c8fcd89a392" providerId="AD" clId="Web-{1EE02A61-1596-B17A-DA09-764A47C5CF8F}" dt="2019-12-12T01:46:43.281" v="6"/>
          <ac:picMkLst>
            <pc:docMk/>
            <pc:sldMk cId="550538933" sldId="257"/>
            <ac:picMk id="2" creationId="{4074245D-A7D3-44A7-B154-0B68EB9DEE09}"/>
          </ac:picMkLst>
        </pc:picChg>
      </pc:sldChg>
      <pc:sldChg chg="addSp modSp new mod setBg modClrScheme chgLayout">
        <pc:chgData name="Mulcahy, Collin S." userId="S::csmulcahy@nichols.edu::6b0d6dc3-2dfc-4384-a65c-5c8fcd89a392" providerId="AD" clId="Web-{1EE02A61-1596-B17A-DA09-764A47C5CF8F}" dt="2019-12-12T01:52:48.732" v="224"/>
        <pc:sldMkLst>
          <pc:docMk/>
          <pc:sldMk cId="3279510943" sldId="258"/>
        </pc:sldMkLst>
        <pc:spChg chg="mod ord">
          <ac:chgData name="Mulcahy, Collin S." userId="S::csmulcahy@nichols.edu::6b0d6dc3-2dfc-4384-a65c-5c8fcd89a392" providerId="AD" clId="Web-{1EE02A61-1596-B17A-DA09-764A47C5CF8F}" dt="2019-12-12T01:52:48.732" v="224"/>
          <ac:spMkLst>
            <pc:docMk/>
            <pc:sldMk cId="3279510943" sldId="258"/>
            <ac:spMk id="2" creationId="{8923FB07-2F2C-46F4-B670-6B7A10D23F2B}"/>
          </ac:spMkLst>
        </pc:spChg>
        <pc:spChg chg="mod ord">
          <ac:chgData name="Mulcahy, Collin S." userId="S::csmulcahy@nichols.edu::6b0d6dc3-2dfc-4384-a65c-5c8fcd89a392" providerId="AD" clId="Web-{1EE02A61-1596-B17A-DA09-764A47C5CF8F}" dt="2019-12-12T01:52:48.732" v="224"/>
          <ac:spMkLst>
            <pc:docMk/>
            <pc:sldMk cId="3279510943" sldId="258"/>
            <ac:spMk id="3" creationId="{A733E031-0517-4D86-9EC9-ECB1B9876B51}"/>
          </ac:spMkLst>
        </pc:spChg>
        <pc:spChg chg="add">
          <ac:chgData name="Mulcahy, Collin S." userId="S::csmulcahy@nichols.edu::6b0d6dc3-2dfc-4384-a65c-5c8fcd89a392" providerId="AD" clId="Web-{1EE02A61-1596-B17A-DA09-764A47C5CF8F}" dt="2019-12-12T01:52:48.732" v="224"/>
          <ac:spMkLst>
            <pc:docMk/>
            <pc:sldMk cId="3279510943" sldId="258"/>
            <ac:spMk id="13" creationId="{3F088236-D655-4F88-B238-E16762358025}"/>
          </ac:spMkLst>
        </pc:spChg>
        <pc:spChg chg="add">
          <ac:chgData name="Mulcahy, Collin S." userId="S::csmulcahy@nichols.edu::6b0d6dc3-2dfc-4384-a65c-5c8fcd89a392" providerId="AD" clId="Web-{1EE02A61-1596-B17A-DA09-764A47C5CF8F}" dt="2019-12-12T01:52:48.732" v="224"/>
          <ac:spMkLst>
            <pc:docMk/>
            <pc:sldMk cId="3279510943" sldId="258"/>
            <ac:spMk id="15" creationId="{3DAC0C92-199E-475C-9390-119A9B027276}"/>
          </ac:spMkLst>
        </pc:spChg>
        <pc:spChg chg="add">
          <ac:chgData name="Mulcahy, Collin S." userId="S::csmulcahy@nichols.edu::6b0d6dc3-2dfc-4384-a65c-5c8fcd89a392" providerId="AD" clId="Web-{1EE02A61-1596-B17A-DA09-764A47C5CF8F}" dt="2019-12-12T01:52:48.732" v="224"/>
          <ac:spMkLst>
            <pc:docMk/>
            <pc:sldMk cId="3279510943" sldId="258"/>
            <ac:spMk id="17" creationId="{C4CFB339-0ED8-4FE2-9EF1-6D1375B8499B}"/>
          </ac:spMkLst>
        </pc:spChg>
        <pc:spChg chg="add">
          <ac:chgData name="Mulcahy, Collin S." userId="S::csmulcahy@nichols.edu::6b0d6dc3-2dfc-4384-a65c-5c8fcd89a392" providerId="AD" clId="Web-{1EE02A61-1596-B17A-DA09-764A47C5CF8F}" dt="2019-12-12T01:52:48.732" v="224"/>
          <ac:spMkLst>
            <pc:docMk/>
            <pc:sldMk cId="3279510943" sldId="258"/>
            <ac:spMk id="19" creationId="{31896C80-2069-4431-9C19-83B913734490}"/>
          </ac:spMkLst>
        </pc:spChg>
        <pc:spChg chg="add">
          <ac:chgData name="Mulcahy, Collin S." userId="S::csmulcahy@nichols.edu::6b0d6dc3-2dfc-4384-a65c-5c8fcd89a392" providerId="AD" clId="Web-{1EE02A61-1596-B17A-DA09-764A47C5CF8F}" dt="2019-12-12T01:52:48.732" v="224"/>
          <ac:spMkLst>
            <pc:docMk/>
            <pc:sldMk cId="3279510943" sldId="258"/>
            <ac:spMk id="21" creationId="{BF120A21-0841-4823-B0C4-28AEBCEF9B78}"/>
          </ac:spMkLst>
        </pc:spChg>
        <pc:spChg chg="add">
          <ac:chgData name="Mulcahy, Collin S." userId="S::csmulcahy@nichols.edu::6b0d6dc3-2dfc-4384-a65c-5c8fcd89a392" providerId="AD" clId="Web-{1EE02A61-1596-B17A-DA09-764A47C5CF8F}" dt="2019-12-12T01:52:48.732" v="224"/>
          <ac:spMkLst>
            <pc:docMk/>
            <pc:sldMk cId="3279510943" sldId="258"/>
            <ac:spMk id="23" creationId="{DBB05BAE-BBD3-4289-899F-A6851503C6B0}"/>
          </ac:spMkLst>
        </pc:spChg>
        <pc:spChg chg="add">
          <ac:chgData name="Mulcahy, Collin S." userId="S::csmulcahy@nichols.edu::6b0d6dc3-2dfc-4384-a65c-5c8fcd89a392" providerId="AD" clId="Web-{1EE02A61-1596-B17A-DA09-764A47C5CF8F}" dt="2019-12-12T01:52:48.732" v="224"/>
          <ac:spMkLst>
            <pc:docMk/>
            <pc:sldMk cId="3279510943" sldId="258"/>
            <ac:spMk id="25" creationId="{9874D11C-36F5-4BBE-A490-019A54E953B0}"/>
          </ac:spMkLst>
        </pc:spChg>
        <pc:picChg chg="add mod ord">
          <ac:chgData name="Mulcahy, Collin S." userId="S::csmulcahy@nichols.edu::6b0d6dc3-2dfc-4384-a65c-5c8fcd89a392" providerId="AD" clId="Web-{1EE02A61-1596-B17A-DA09-764A47C5CF8F}" dt="2019-12-12T01:52:48.732" v="224"/>
          <ac:picMkLst>
            <pc:docMk/>
            <pc:sldMk cId="3279510943" sldId="258"/>
            <ac:picMk id="4" creationId="{DB8CBA8E-5D43-4C7A-837F-89768D803C47}"/>
          </ac:picMkLst>
        </pc:picChg>
        <pc:cxnChg chg="add">
          <ac:chgData name="Mulcahy, Collin S." userId="S::csmulcahy@nichols.edu::6b0d6dc3-2dfc-4384-a65c-5c8fcd89a392" providerId="AD" clId="Web-{1EE02A61-1596-B17A-DA09-764A47C5CF8F}" dt="2019-12-12T01:52:48.732" v="224"/>
          <ac:cxnSpMkLst>
            <pc:docMk/>
            <pc:sldMk cId="3279510943" sldId="258"/>
            <ac:cxnSpMk id="9" creationId="{64FA5DFF-7FE6-4855-84E6-DFA78EE978BD}"/>
          </ac:cxnSpMkLst>
        </pc:cxnChg>
        <pc:cxnChg chg="add">
          <ac:chgData name="Mulcahy, Collin S." userId="S::csmulcahy@nichols.edu::6b0d6dc3-2dfc-4384-a65c-5c8fcd89a392" providerId="AD" clId="Web-{1EE02A61-1596-B17A-DA09-764A47C5CF8F}" dt="2019-12-12T01:52:48.732" v="224"/>
          <ac:cxnSpMkLst>
            <pc:docMk/>
            <pc:sldMk cId="3279510943" sldId="258"/>
            <ac:cxnSpMk id="11" creationId="{2AFD8CBA-54A3-4363-991B-B9C631BBFA74}"/>
          </ac:cxnSpMkLst>
        </pc:cxnChg>
      </pc:sldChg>
      <pc:sldChg chg="addSp delSp modSp new mod setBg setClrOvrMap">
        <pc:chgData name="Mulcahy, Collin S." userId="S::csmulcahy@nichols.edu::6b0d6dc3-2dfc-4384-a65c-5c8fcd89a392" providerId="AD" clId="Web-{1EE02A61-1596-B17A-DA09-764A47C5CF8F}" dt="2019-12-12T02:14:25.435" v="695"/>
        <pc:sldMkLst>
          <pc:docMk/>
          <pc:sldMk cId="923035094" sldId="259"/>
        </pc:sldMkLst>
        <pc:spChg chg="mod">
          <ac:chgData name="Mulcahy, Collin S." userId="S::csmulcahy@nichols.edu::6b0d6dc3-2dfc-4384-a65c-5c8fcd89a392" providerId="AD" clId="Web-{1EE02A61-1596-B17A-DA09-764A47C5CF8F}" dt="2019-12-12T02:14:25.435" v="695"/>
          <ac:spMkLst>
            <pc:docMk/>
            <pc:sldMk cId="923035094" sldId="259"/>
            <ac:spMk id="2" creationId="{D76AE4F9-E9B6-4EFD-93D7-91F16EE9EA32}"/>
          </ac:spMkLst>
        </pc:spChg>
        <pc:spChg chg="mod">
          <ac:chgData name="Mulcahy, Collin S." userId="S::csmulcahy@nichols.edu::6b0d6dc3-2dfc-4384-a65c-5c8fcd89a392" providerId="AD" clId="Web-{1EE02A61-1596-B17A-DA09-764A47C5CF8F}" dt="2019-12-12T02:14:25.435" v="695"/>
          <ac:spMkLst>
            <pc:docMk/>
            <pc:sldMk cId="923035094" sldId="259"/>
            <ac:spMk id="3" creationId="{165996BE-62D2-42D4-A8CA-B5D4FB48B413}"/>
          </ac:spMkLst>
        </pc:spChg>
        <pc:spChg chg="add">
          <ac:chgData name="Mulcahy, Collin S." userId="S::csmulcahy@nichols.edu::6b0d6dc3-2dfc-4384-a65c-5c8fcd89a392" providerId="AD" clId="Web-{1EE02A61-1596-B17A-DA09-764A47C5CF8F}" dt="2019-12-12T02:14:25.435" v="695"/>
          <ac:spMkLst>
            <pc:docMk/>
            <pc:sldMk cId="923035094" sldId="259"/>
            <ac:spMk id="6" creationId="{3BCB5F6A-9EB0-40B0-9D13-3023E9A20508}"/>
          </ac:spMkLst>
        </pc:spChg>
        <pc:spChg chg="add del">
          <ac:chgData name="Mulcahy, Collin S." userId="S::csmulcahy@nichols.edu::6b0d6dc3-2dfc-4384-a65c-5c8fcd89a392" providerId="AD" clId="Web-{1EE02A61-1596-B17A-DA09-764A47C5CF8F}" dt="2019-12-12T02:14:25.420" v="694"/>
          <ac:spMkLst>
            <pc:docMk/>
            <pc:sldMk cId="923035094" sldId="259"/>
            <ac:spMk id="9" creationId="{3BCB5F6A-9EB0-40B0-9D13-3023E9A20508}"/>
          </ac:spMkLst>
        </pc:spChg>
        <pc:picChg chg="add mod">
          <ac:chgData name="Mulcahy, Collin S." userId="S::csmulcahy@nichols.edu::6b0d6dc3-2dfc-4384-a65c-5c8fcd89a392" providerId="AD" clId="Web-{1EE02A61-1596-B17A-DA09-764A47C5CF8F}" dt="2019-12-12T02:14:25.435" v="695"/>
          <ac:picMkLst>
            <pc:docMk/>
            <pc:sldMk cId="923035094" sldId="259"/>
            <ac:picMk id="4" creationId="{3A872730-A0F7-40CA-9535-FDF70E252535}"/>
          </ac:picMkLst>
        </pc:picChg>
      </pc:sldChg>
      <pc:sldChg chg="new">
        <pc:chgData name="Mulcahy, Collin S." userId="S::csmulcahy@nichols.edu::6b0d6dc3-2dfc-4384-a65c-5c8fcd89a392" providerId="AD" clId="Web-{1EE02A61-1596-B17A-DA09-764A47C5CF8F}" dt="2019-12-12T02:14:41.764" v="696"/>
        <pc:sldMkLst>
          <pc:docMk/>
          <pc:sldMk cId="3644869371" sldId="260"/>
        </pc:sldMkLst>
      </pc:sldChg>
      <pc:sldMasterChg chg="del delSldLayout">
        <pc:chgData name="Mulcahy, Collin S." userId="S::csmulcahy@nichols.edu::6b0d6dc3-2dfc-4384-a65c-5c8fcd89a392" providerId="AD" clId="Web-{1EE02A61-1596-B17A-DA09-764A47C5CF8F}" dt="2019-12-12T01:47:49.675" v="17"/>
        <pc:sldMasterMkLst>
          <pc:docMk/>
          <pc:sldMasterMk cId="2460954070" sldId="2147483660"/>
        </pc:sldMasterMkLst>
        <pc:sldLayoutChg chg="del">
          <pc:chgData name="Mulcahy, Collin S." userId="S::csmulcahy@nichols.edu::6b0d6dc3-2dfc-4384-a65c-5c8fcd89a392" providerId="AD" clId="Web-{1EE02A61-1596-B17A-DA09-764A47C5CF8F}" dt="2019-12-12T01:47:49.675" v="17"/>
          <pc:sldLayoutMkLst>
            <pc:docMk/>
            <pc:sldMasterMk cId="2460954070" sldId="2147483660"/>
            <pc:sldLayoutMk cId="2385387890" sldId="2147483661"/>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949138452" sldId="2147483662"/>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2591524520" sldId="2147483663"/>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1203092039" sldId="2147483664"/>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3733172339" sldId="2147483665"/>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3210312558" sldId="2147483666"/>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3146388984" sldId="2147483667"/>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3171841454" sldId="2147483668"/>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1718958274" sldId="2147483669"/>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2202905451" sldId="2147483670"/>
          </pc:sldLayoutMkLst>
        </pc:sldLayoutChg>
        <pc:sldLayoutChg chg="del">
          <pc:chgData name="Mulcahy, Collin S." userId="S::csmulcahy@nichols.edu::6b0d6dc3-2dfc-4384-a65c-5c8fcd89a392" providerId="AD" clId="Web-{1EE02A61-1596-B17A-DA09-764A47C5CF8F}" dt="2019-12-12T01:47:49.675" v="17"/>
          <pc:sldLayoutMkLst>
            <pc:docMk/>
            <pc:sldMasterMk cId="2460954070" sldId="2147483660"/>
            <pc:sldLayoutMk cId="3479445657" sldId="2147483671"/>
          </pc:sldLayoutMkLst>
        </pc:sldLayoutChg>
      </pc:sldMasterChg>
      <pc:sldMasterChg chg="add addSldLayout modSldLayout">
        <pc:chgData name="Mulcahy, Collin S." userId="S::csmulcahy@nichols.edu::6b0d6dc3-2dfc-4384-a65c-5c8fcd89a392" providerId="AD" clId="Web-{1EE02A61-1596-B17A-DA09-764A47C5CF8F}" dt="2019-12-12T01:47:49.675" v="17"/>
        <pc:sldMasterMkLst>
          <pc:docMk/>
          <pc:sldMasterMk cId="2854585031" sldId="2147483672"/>
        </pc:sldMasterMkLst>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343810826" sldId="2147483673"/>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60751161" sldId="2147483674"/>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3851078478" sldId="2147483675"/>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308561386" sldId="2147483676"/>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660154485" sldId="2147483677"/>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3479575313" sldId="2147483678"/>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228663793" sldId="2147483679"/>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285989818" sldId="2147483680"/>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751944490" sldId="2147483681"/>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1438860729" sldId="2147483682"/>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2743399691" sldId="2147483683"/>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466129652" sldId="2147483684"/>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556170502" sldId="2147483685"/>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4135518164" sldId="2147483686"/>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3239868870" sldId="2147483687"/>
          </pc:sldLayoutMkLst>
        </pc:sldLayoutChg>
        <pc:sldLayoutChg chg="add mod replId">
          <pc:chgData name="Mulcahy, Collin S." userId="S::csmulcahy@nichols.edu::6b0d6dc3-2dfc-4384-a65c-5c8fcd89a392" providerId="AD" clId="Web-{1EE02A61-1596-B17A-DA09-764A47C5CF8F}" dt="2019-12-12T01:47:49.675" v="17"/>
          <pc:sldLayoutMkLst>
            <pc:docMk/>
            <pc:sldMasterMk cId="2854585031" sldId="2147483672"/>
            <pc:sldLayoutMk cId="2631645455" sldId="2147483688"/>
          </pc:sldLayoutMkLst>
        </pc:sldLayoutChg>
      </pc:sldMasterChg>
    </pc:docChg>
  </pc:docChgLst>
  <pc:docChgLst>
    <pc:chgData name="Mulcahy, Collin S." userId="S::csmulcahy@nichols.edu::6b0d6dc3-2dfc-4384-a65c-5c8fcd89a392" providerId="AD" clId="Web-{9C89B533-EA02-C7AB-D30A-2FB486747A19}"/>
    <pc:docChg chg="addSld modSld addMainMaster delMainMaster">
      <pc:chgData name="Mulcahy, Collin S." userId="S::csmulcahy@nichols.edu::6b0d6dc3-2dfc-4384-a65c-5c8fcd89a392" providerId="AD" clId="Web-{9C89B533-EA02-C7AB-D30A-2FB486747A19}" dt="2019-12-12T21:27:02.862" v="67" actId="20577"/>
      <pc:docMkLst>
        <pc:docMk/>
      </pc:docMkLst>
      <pc:sldChg chg="mod modClrScheme chgLayout">
        <pc:chgData name="Mulcahy, Collin S." userId="S::csmulcahy@nichols.edu::6b0d6dc3-2dfc-4384-a65c-5c8fcd89a392" providerId="AD" clId="Web-{9C89B533-EA02-C7AB-D30A-2FB486747A19}" dt="2019-12-12T21:18:23.421" v="42"/>
        <pc:sldMkLst>
          <pc:docMk/>
          <pc:sldMk cId="550538933" sldId="257"/>
        </pc:sldMkLst>
      </pc:sldChg>
      <pc:sldChg chg="addSp delSp modSp mod modClrScheme delDesignElem chgLayout">
        <pc:chgData name="Mulcahy, Collin S." userId="S::csmulcahy@nichols.edu::6b0d6dc3-2dfc-4384-a65c-5c8fcd89a392" providerId="AD" clId="Web-{9C89B533-EA02-C7AB-D30A-2FB486747A19}" dt="2019-12-12T21:27:01.800" v="65" actId="20577"/>
        <pc:sldMkLst>
          <pc:docMk/>
          <pc:sldMk cId="3279510943" sldId="258"/>
        </pc:sldMkLst>
        <pc:spChg chg="mod ord">
          <ac:chgData name="Mulcahy, Collin S." userId="S::csmulcahy@nichols.edu::6b0d6dc3-2dfc-4384-a65c-5c8fcd89a392" providerId="AD" clId="Web-{9C89B533-EA02-C7AB-D30A-2FB486747A19}" dt="2019-12-12T21:27:01.800" v="65" actId="20577"/>
          <ac:spMkLst>
            <pc:docMk/>
            <pc:sldMk cId="3279510943" sldId="258"/>
            <ac:spMk id="2" creationId="{8923FB07-2F2C-46F4-B670-6B7A10D23F2B}"/>
          </ac:spMkLst>
        </pc:spChg>
        <pc:spChg chg="mod ord">
          <ac:chgData name="Mulcahy, Collin S." userId="S::csmulcahy@nichols.edu::6b0d6dc3-2dfc-4384-a65c-5c8fcd89a392" providerId="AD" clId="Web-{9C89B533-EA02-C7AB-D30A-2FB486747A19}" dt="2019-12-12T21:18:23.421" v="42"/>
          <ac:spMkLst>
            <pc:docMk/>
            <pc:sldMk cId="3279510943" sldId="258"/>
            <ac:spMk id="3" creationId="{A733E031-0517-4D86-9EC9-ECB1B9876B51}"/>
          </ac:spMkLst>
        </pc:spChg>
        <pc:spChg chg="add">
          <ac:chgData name="Mulcahy, Collin S." userId="S::csmulcahy@nichols.edu::6b0d6dc3-2dfc-4384-a65c-5c8fcd89a392" providerId="AD" clId="Web-{9C89B533-EA02-C7AB-D30A-2FB486747A19}" dt="2019-12-12T21:18:30.843" v="43"/>
          <ac:spMkLst>
            <pc:docMk/>
            <pc:sldMk cId="3279510943" sldId="258"/>
            <ac:spMk id="8" creationId="{3F088236-D655-4F88-B238-E16762358025}"/>
          </ac:spMkLst>
        </pc:spChg>
        <pc:spChg chg="add">
          <ac:chgData name="Mulcahy, Collin S." userId="S::csmulcahy@nichols.edu::6b0d6dc3-2dfc-4384-a65c-5c8fcd89a392" providerId="AD" clId="Web-{9C89B533-EA02-C7AB-D30A-2FB486747A19}" dt="2019-12-12T21:18:30.843" v="43"/>
          <ac:spMkLst>
            <pc:docMk/>
            <pc:sldMk cId="3279510943" sldId="258"/>
            <ac:spMk id="10" creationId="{3DAC0C92-199E-475C-9390-119A9B027276}"/>
          </ac:spMkLst>
        </pc:spChg>
        <pc:spChg chg="add">
          <ac:chgData name="Mulcahy, Collin S." userId="S::csmulcahy@nichols.edu::6b0d6dc3-2dfc-4384-a65c-5c8fcd89a392" providerId="AD" clId="Web-{9C89B533-EA02-C7AB-D30A-2FB486747A19}" dt="2019-12-12T21:18:30.843" v="43"/>
          <ac:spMkLst>
            <pc:docMk/>
            <pc:sldMk cId="3279510943" sldId="258"/>
            <ac:spMk id="12" creationId="{C4CFB339-0ED8-4FE2-9EF1-6D1375B8499B}"/>
          </ac:spMkLst>
        </pc:spChg>
        <pc:spChg chg="del">
          <ac:chgData name="Mulcahy, Collin S." userId="S::csmulcahy@nichols.edu::6b0d6dc3-2dfc-4384-a65c-5c8fcd89a392" providerId="AD" clId="Web-{9C89B533-EA02-C7AB-D30A-2FB486747A19}" dt="2019-12-12T21:17:11.405" v="37"/>
          <ac:spMkLst>
            <pc:docMk/>
            <pc:sldMk cId="3279510943" sldId="258"/>
            <ac:spMk id="13" creationId="{3F088236-D655-4F88-B238-E16762358025}"/>
          </ac:spMkLst>
        </pc:spChg>
        <pc:spChg chg="add">
          <ac:chgData name="Mulcahy, Collin S." userId="S::csmulcahy@nichols.edu::6b0d6dc3-2dfc-4384-a65c-5c8fcd89a392" providerId="AD" clId="Web-{9C89B533-EA02-C7AB-D30A-2FB486747A19}" dt="2019-12-12T21:18:30.843" v="43"/>
          <ac:spMkLst>
            <pc:docMk/>
            <pc:sldMk cId="3279510943" sldId="258"/>
            <ac:spMk id="14" creationId="{31896C80-2069-4431-9C19-83B913734490}"/>
          </ac:spMkLst>
        </pc:spChg>
        <pc:spChg chg="del">
          <ac:chgData name="Mulcahy, Collin S." userId="S::csmulcahy@nichols.edu::6b0d6dc3-2dfc-4384-a65c-5c8fcd89a392" providerId="AD" clId="Web-{9C89B533-EA02-C7AB-D30A-2FB486747A19}" dt="2019-12-12T21:17:11.405" v="37"/>
          <ac:spMkLst>
            <pc:docMk/>
            <pc:sldMk cId="3279510943" sldId="258"/>
            <ac:spMk id="15" creationId="{3DAC0C92-199E-475C-9390-119A9B027276}"/>
          </ac:spMkLst>
        </pc:spChg>
        <pc:spChg chg="add">
          <ac:chgData name="Mulcahy, Collin S." userId="S::csmulcahy@nichols.edu::6b0d6dc3-2dfc-4384-a65c-5c8fcd89a392" providerId="AD" clId="Web-{9C89B533-EA02-C7AB-D30A-2FB486747A19}" dt="2019-12-12T21:18:30.843" v="43"/>
          <ac:spMkLst>
            <pc:docMk/>
            <pc:sldMk cId="3279510943" sldId="258"/>
            <ac:spMk id="16" creationId="{BF120A21-0841-4823-B0C4-28AEBCEF9B78}"/>
          </ac:spMkLst>
        </pc:spChg>
        <pc:spChg chg="del">
          <ac:chgData name="Mulcahy, Collin S." userId="S::csmulcahy@nichols.edu::6b0d6dc3-2dfc-4384-a65c-5c8fcd89a392" providerId="AD" clId="Web-{9C89B533-EA02-C7AB-D30A-2FB486747A19}" dt="2019-12-12T21:17:11.405" v="37"/>
          <ac:spMkLst>
            <pc:docMk/>
            <pc:sldMk cId="3279510943" sldId="258"/>
            <ac:spMk id="17" creationId="{C4CFB339-0ED8-4FE2-9EF1-6D1375B8499B}"/>
          </ac:spMkLst>
        </pc:spChg>
        <pc:spChg chg="add">
          <ac:chgData name="Mulcahy, Collin S." userId="S::csmulcahy@nichols.edu::6b0d6dc3-2dfc-4384-a65c-5c8fcd89a392" providerId="AD" clId="Web-{9C89B533-EA02-C7AB-D30A-2FB486747A19}" dt="2019-12-12T21:18:30.843" v="43"/>
          <ac:spMkLst>
            <pc:docMk/>
            <pc:sldMk cId="3279510943" sldId="258"/>
            <ac:spMk id="18" creationId="{DBB05BAE-BBD3-4289-899F-A6851503C6B0}"/>
          </ac:spMkLst>
        </pc:spChg>
        <pc:spChg chg="del">
          <ac:chgData name="Mulcahy, Collin S." userId="S::csmulcahy@nichols.edu::6b0d6dc3-2dfc-4384-a65c-5c8fcd89a392" providerId="AD" clId="Web-{9C89B533-EA02-C7AB-D30A-2FB486747A19}" dt="2019-12-12T21:17:11.405" v="37"/>
          <ac:spMkLst>
            <pc:docMk/>
            <pc:sldMk cId="3279510943" sldId="258"/>
            <ac:spMk id="19" creationId="{31896C80-2069-4431-9C19-83B913734490}"/>
          </ac:spMkLst>
        </pc:spChg>
        <pc:spChg chg="add">
          <ac:chgData name="Mulcahy, Collin S." userId="S::csmulcahy@nichols.edu::6b0d6dc3-2dfc-4384-a65c-5c8fcd89a392" providerId="AD" clId="Web-{9C89B533-EA02-C7AB-D30A-2FB486747A19}" dt="2019-12-12T21:18:30.843" v="43"/>
          <ac:spMkLst>
            <pc:docMk/>
            <pc:sldMk cId="3279510943" sldId="258"/>
            <ac:spMk id="20" creationId="{9874D11C-36F5-4BBE-A490-019A54E953B0}"/>
          </ac:spMkLst>
        </pc:spChg>
        <pc:spChg chg="del">
          <ac:chgData name="Mulcahy, Collin S." userId="S::csmulcahy@nichols.edu::6b0d6dc3-2dfc-4384-a65c-5c8fcd89a392" providerId="AD" clId="Web-{9C89B533-EA02-C7AB-D30A-2FB486747A19}" dt="2019-12-12T21:17:11.405" v="37"/>
          <ac:spMkLst>
            <pc:docMk/>
            <pc:sldMk cId="3279510943" sldId="258"/>
            <ac:spMk id="21" creationId="{BF120A21-0841-4823-B0C4-28AEBCEF9B78}"/>
          </ac:spMkLst>
        </pc:spChg>
        <pc:spChg chg="del">
          <ac:chgData name="Mulcahy, Collin S." userId="S::csmulcahy@nichols.edu::6b0d6dc3-2dfc-4384-a65c-5c8fcd89a392" providerId="AD" clId="Web-{9C89B533-EA02-C7AB-D30A-2FB486747A19}" dt="2019-12-12T21:17:11.405" v="37"/>
          <ac:spMkLst>
            <pc:docMk/>
            <pc:sldMk cId="3279510943" sldId="258"/>
            <ac:spMk id="23" creationId="{DBB05BAE-BBD3-4289-899F-A6851503C6B0}"/>
          </ac:spMkLst>
        </pc:spChg>
        <pc:spChg chg="del">
          <ac:chgData name="Mulcahy, Collin S." userId="S::csmulcahy@nichols.edu::6b0d6dc3-2dfc-4384-a65c-5c8fcd89a392" providerId="AD" clId="Web-{9C89B533-EA02-C7AB-D30A-2FB486747A19}" dt="2019-12-12T21:17:11.405" v="37"/>
          <ac:spMkLst>
            <pc:docMk/>
            <pc:sldMk cId="3279510943" sldId="258"/>
            <ac:spMk id="25" creationId="{9874D11C-36F5-4BBE-A490-019A54E953B0}"/>
          </ac:spMkLst>
        </pc:spChg>
        <pc:cxnChg chg="add">
          <ac:chgData name="Mulcahy, Collin S." userId="S::csmulcahy@nichols.edu::6b0d6dc3-2dfc-4384-a65c-5c8fcd89a392" providerId="AD" clId="Web-{9C89B533-EA02-C7AB-D30A-2FB486747A19}" dt="2019-12-12T21:18:30.843" v="43"/>
          <ac:cxnSpMkLst>
            <pc:docMk/>
            <pc:sldMk cId="3279510943" sldId="258"/>
            <ac:cxnSpMk id="6" creationId="{64FA5DFF-7FE6-4855-84E6-DFA78EE978BD}"/>
          </ac:cxnSpMkLst>
        </pc:cxnChg>
        <pc:cxnChg chg="add">
          <ac:chgData name="Mulcahy, Collin S." userId="S::csmulcahy@nichols.edu::6b0d6dc3-2dfc-4384-a65c-5c8fcd89a392" providerId="AD" clId="Web-{9C89B533-EA02-C7AB-D30A-2FB486747A19}" dt="2019-12-12T21:18:30.843" v="43"/>
          <ac:cxnSpMkLst>
            <pc:docMk/>
            <pc:sldMk cId="3279510943" sldId="258"/>
            <ac:cxnSpMk id="7" creationId="{2AFD8CBA-54A3-4363-991B-B9C631BBFA74}"/>
          </ac:cxnSpMkLst>
        </pc:cxnChg>
        <pc:cxnChg chg="del">
          <ac:chgData name="Mulcahy, Collin S." userId="S::csmulcahy@nichols.edu::6b0d6dc3-2dfc-4384-a65c-5c8fcd89a392" providerId="AD" clId="Web-{9C89B533-EA02-C7AB-D30A-2FB486747A19}" dt="2019-12-12T21:17:11.405" v="37"/>
          <ac:cxnSpMkLst>
            <pc:docMk/>
            <pc:sldMk cId="3279510943" sldId="258"/>
            <ac:cxnSpMk id="9" creationId="{64FA5DFF-7FE6-4855-84E6-DFA78EE978BD}"/>
          </ac:cxnSpMkLst>
        </pc:cxnChg>
        <pc:cxnChg chg="del">
          <ac:chgData name="Mulcahy, Collin S." userId="S::csmulcahy@nichols.edu::6b0d6dc3-2dfc-4384-a65c-5c8fcd89a392" providerId="AD" clId="Web-{9C89B533-EA02-C7AB-D30A-2FB486747A19}" dt="2019-12-12T21:17:11.405" v="37"/>
          <ac:cxnSpMkLst>
            <pc:docMk/>
            <pc:sldMk cId="3279510943" sldId="258"/>
            <ac:cxnSpMk id="11" creationId="{2AFD8CBA-54A3-4363-991B-B9C631BBFA74}"/>
          </ac:cxnSpMkLst>
        </pc:cxnChg>
      </pc:sldChg>
      <pc:sldChg chg="delSp modSp mod delDesignElem chgLayout">
        <pc:chgData name="Mulcahy, Collin S." userId="S::csmulcahy@nichols.edu::6b0d6dc3-2dfc-4384-a65c-5c8fcd89a392" providerId="AD" clId="Web-{9C89B533-EA02-C7AB-D30A-2FB486747A19}" dt="2019-12-12T21:18:23.421" v="42"/>
        <pc:sldMkLst>
          <pc:docMk/>
          <pc:sldMk cId="923035094" sldId="259"/>
        </pc:sldMkLst>
        <pc:spChg chg="mod ord">
          <ac:chgData name="Mulcahy, Collin S." userId="S::csmulcahy@nichols.edu::6b0d6dc3-2dfc-4384-a65c-5c8fcd89a392" providerId="AD" clId="Web-{9C89B533-EA02-C7AB-D30A-2FB486747A19}" dt="2019-12-12T21:18:23.421" v="42"/>
          <ac:spMkLst>
            <pc:docMk/>
            <pc:sldMk cId="923035094" sldId="259"/>
            <ac:spMk id="2" creationId="{D76AE4F9-E9B6-4EFD-93D7-91F16EE9EA32}"/>
          </ac:spMkLst>
        </pc:spChg>
        <pc:spChg chg="mod ord">
          <ac:chgData name="Mulcahy, Collin S." userId="S::csmulcahy@nichols.edu::6b0d6dc3-2dfc-4384-a65c-5c8fcd89a392" providerId="AD" clId="Web-{9C89B533-EA02-C7AB-D30A-2FB486747A19}" dt="2019-12-12T21:18:23.421" v="42"/>
          <ac:spMkLst>
            <pc:docMk/>
            <pc:sldMk cId="923035094" sldId="259"/>
            <ac:spMk id="3" creationId="{165996BE-62D2-42D4-A8CA-B5D4FB48B413}"/>
          </ac:spMkLst>
        </pc:spChg>
        <pc:spChg chg="del">
          <ac:chgData name="Mulcahy, Collin S." userId="S::csmulcahy@nichols.edu::6b0d6dc3-2dfc-4384-a65c-5c8fcd89a392" providerId="AD" clId="Web-{9C89B533-EA02-C7AB-D30A-2FB486747A19}" dt="2019-12-12T21:17:11.405" v="37"/>
          <ac:spMkLst>
            <pc:docMk/>
            <pc:sldMk cId="923035094" sldId="259"/>
            <ac:spMk id="6" creationId="{3BCB5F6A-9EB0-40B0-9D13-3023E9A20508}"/>
          </ac:spMkLst>
        </pc:spChg>
      </pc:sldChg>
      <pc:sldChg chg="delSp modSp mod modClrScheme delDesignElem chgLayout">
        <pc:chgData name="Mulcahy, Collin S." userId="S::csmulcahy@nichols.edu::6b0d6dc3-2dfc-4384-a65c-5c8fcd89a392" providerId="AD" clId="Web-{9C89B533-EA02-C7AB-D30A-2FB486747A19}" dt="2019-12-12T21:19:48.875" v="61" actId="1076"/>
        <pc:sldMkLst>
          <pc:docMk/>
          <pc:sldMk cId="3644869371" sldId="260"/>
        </pc:sldMkLst>
        <pc:spChg chg="mod ord">
          <ac:chgData name="Mulcahy, Collin S." userId="S::csmulcahy@nichols.edu::6b0d6dc3-2dfc-4384-a65c-5c8fcd89a392" providerId="AD" clId="Web-{9C89B533-EA02-C7AB-D30A-2FB486747A19}" dt="2019-12-12T21:19:48.875" v="61" actId="1076"/>
          <ac:spMkLst>
            <pc:docMk/>
            <pc:sldMk cId="3644869371" sldId="260"/>
            <ac:spMk id="3" creationId="{F96ECF39-0B0A-47DE-A889-1D7807B34A24}"/>
          </ac:spMkLst>
        </pc:spChg>
        <pc:spChg chg="del">
          <ac:chgData name="Mulcahy, Collin S." userId="S::csmulcahy@nichols.edu::6b0d6dc3-2dfc-4384-a65c-5c8fcd89a392" providerId="AD" clId="Web-{9C89B533-EA02-C7AB-D30A-2FB486747A19}" dt="2019-12-12T21:17:11.405" v="37"/>
          <ac:spMkLst>
            <pc:docMk/>
            <pc:sldMk cId="3644869371" sldId="260"/>
            <ac:spMk id="20" creationId="{A65AC7D1-EAA9-48F5-B509-60A7F50BF703}"/>
          </ac:spMkLst>
        </pc:spChg>
        <pc:spChg chg="del">
          <ac:chgData name="Mulcahy, Collin S." userId="S::csmulcahy@nichols.edu::6b0d6dc3-2dfc-4384-a65c-5c8fcd89a392" providerId="AD" clId="Web-{9C89B533-EA02-C7AB-D30A-2FB486747A19}" dt="2019-12-12T21:17:11.405" v="37"/>
          <ac:spMkLst>
            <pc:docMk/>
            <pc:sldMk cId="3644869371" sldId="260"/>
            <ac:spMk id="22" creationId="{D6320AF9-619A-4175-865B-5663E1AEF4C5}"/>
          </ac:spMkLst>
        </pc:spChg>
        <pc:spChg chg="del">
          <ac:chgData name="Mulcahy, Collin S." userId="S::csmulcahy@nichols.edu::6b0d6dc3-2dfc-4384-a65c-5c8fcd89a392" providerId="AD" clId="Web-{9C89B533-EA02-C7AB-D30A-2FB486747A19}" dt="2019-12-12T21:17:11.405" v="37"/>
          <ac:spMkLst>
            <pc:docMk/>
            <pc:sldMk cId="3644869371" sldId="260"/>
            <ac:spMk id="28" creationId="{7E018740-5C2B-4A41-AC1A-7E68D1EC1954}"/>
          </ac:spMkLst>
        </pc:spChg>
        <pc:spChg chg="del">
          <ac:chgData name="Mulcahy, Collin S." userId="S::csmulcahy@nichols.edu::6b0d6dc3-2dfc-4384-a65c-5c8fcd89a392" providerId="AD" clId="Web-{9C89B533-EA02-C7AB-D30A-2FB486747A19}" dt="2019-12-12T21:17:11.405" v="37"/>
          <ac:spMkLst>
            <pc:docMk/>
            <pc:sldMk cId="3644869371" sldId="260"/>
            <ac:spMk id="30" creationId="{166F75A4-C475-4941-8EE2-B80A06A2C1BB}"/>
          </ac:spMkLst>
        </pc:spChg>
        <pc:spChg chg="del">
          <ac:chgData name="Mulcahy, Collin S." userId="S::csmulcahy@nichols.edu::6b0d6dc3-2dfc-4384-a65c-5c8fcd89a392" providerId="AD" clId="Web-{9C89B533-EA02-C7AB-D30A-2FB486747A19}" dt="2019-12-12T21:17:11.405" v="37"/>
          <ac:spMkLst>
            <pc:docMk/>
            <pc:sldMk cId="3644869371" sldId="260"/>
            <ac:spMk id="32" creationId="{A032553A-72E8-4B0D-8405-FF9771C9AF05}"/>
          </ac:spMkLst>
        </pc:spChg>
        <pc:spChg chg="del">
          <ac:chgData name="Mulcahy, Collin S." userId="S::csmulcahy@nichols.edu::6b0d6dc3-2dfc-4384-a65c-5c8fcd89a392" providerId="AD" clId="Web-{9C89B533-EA02-C7AB-D30A-2FB486747A19}" dt="2019-12-12T21:17:11.405" v="37"/>
          <ac:spMkLst>
            <pc:docMk/>
            <pc:sldMk cId="3644869371" sldId="260"/>
            <ac:spMk id="34" creationId="{765800AC-C3B9-498E-87BC-29FAE4C76B21}"/>
          </ac:spMkLst>
        </pc:spChg>
        <pc:spChg chg="del">
          <ac:chgData name="Mulcahy, Collin S." userId="S::csmulcahy@nichols.edu::6b0d6dc3-2dfc-4384-a65c-5c8fcd89a392" providerId="AD" clId="Web-{9C89B533-EA02-C7AB-D30A-2FB486747A19}" dt="2019-12-12T21:17:11.405" v="37"/>
          <ac:spMkLst>
            <pc:docMk/>
            <pc:sldMk cId="3644869371" sldId="260"/>
            <ac:spMk id="36" creationId="{1F9D6ACB-2FF4-49F9-978A-E0D5327FC635}"/>
          </ac:spMkLst>
        </pc:spChg>
        <pc:spChg chg="del">
          <ac:chgData name="Mulcahy, Collin S." userId="S::csmulcahy@nichols.edu::6b0d6dc3-2dfc-4384-a65c-5c8fcd89a392" providerId="AD" clId="Web-{9C89B533-EA02-C7AB-D30A-2FB486747A19}" dt="2019-12-12T21:17:11.405" v="37"/>
          <ac:spMkLst>
            <pc:docMk/>
            <pc:sldMk cId="3644869371" sldId="260"/>
            <ac:spMk id="38" creationId="{A5EC319D-0FEA-4B95-A3EA-01E35672C95B}"/>
          </ac:spMkLst>
        </pc:spChg>
        <pc:picChg chg="mod ord">
          <ac:chgData name="Mulcahy, Collin S." userId="S::csmulcahy@nichols.edu::6b0d6dc3-2dfc-4384-a65c-5c8fcd89a392" providerId="AD" clId="Web-{9C89B533-EA02-C7AB-D30A-2FB486747A19}" dt="2019-12-12T21:19:05.937" v="49" actId="1076"/>
          <ac:picMkLst>
            <pc:docMk/>
            <pc:sldMk cId="3644869371" sldId="260"/>
            <ac:picMk id="4" creationId="{DEE9012D-1E97-4996-8CD4-4933E11EBF33}"/>
          </ac:picMkLst>
        </pc:picChg>
        <pc:cxnChg chg="del">
          <ac:chgData name="Mulcahy, Collin S." userId="S::csmulcahy@nichols.edu::6b0d6dc3-2dfc-4384-a65c-5c8fcd89a392" providerId="AD" clId="Web-{9C89B533-EA02-C7AB-D30A-2FB486747A19}" dt="2019-12-12T21:17:11.405" v="37"/>
          <ac:cxnSpMkLst>
            <pc:docMk/>
            <pc:sldMk cId="3644869371" sldId="260"/>
            <ac:cxnSpMk id="24" creationId="{063B6EC6-D752-4EE7-908B-F8F19E8C7FEA}"/>
          </ac:cxnSpMkLst>
        </pc:cxnChg>
        <pc:cxnChg chg="del">
          <ac:chgData name="Mulcahy, Collin S." userId="S::csmulcahy@nichols.edu::6b0d6dc3-2dfc-4384-a65c-5c8fcd89a392" providerId="AD" clId="Web-{9C89B533-EA02-C7AB-D30A-2FB486747A19}" dt="2019-12-12T21:17:11.405" v="37"/>
          <ac:cxnSpMkLst>
            <pc:docMk/>
            <pc:sldMk cId="3644869371" sldId="260"/>
            <ac:cxnSpMk id="26" creationId="{EFECD4E8-AD3E-4228-82A2-9461958EA94D}"/>
          </ac:cxnSpMkLst>
        </pc:cxnChg>
      </pc:sldChg>
      <pc:sldChg chg="delSp modSp mod delDesignElem chgLayout">
        <pc:chgData name="Mulcahy, Collin S." userId="S::csmulcahy@nichols.edu::6b0d6dc3-2dfc-4384-a65c-5c8fcd89a392" providerId="AD" clId="Web-{9C89B533-EA02-C7AB-D30A-2FB486747A19}" dt="2019-12-12T21:18:23.421" v="42"/>
        <pc:sldMkLst>
          <pc:docMk/>
          <pc:sldMk cId="2984357859" sldId="261"/>
        </pc:sldMkLst>
        <pc:spChg chg="mod ord">
          <ac:chgData name="Mulcahy, Collin S." userId="S::csmulcahy@nichols.edu::6b0d6dc3-2dfc-4384-a65c-5c8fcd89a392" providerId="AD" clId="Web-{9C89B533-EA02-C7AB-D30A-2FB486747A19}" dt="2019-12-12T21:18:23.421" v="42"/>
          <ac:spMkLst>
            <pc:docMk/>
            <pc:sldMk cId="2984357859" sldId="261"/>
            <ac:spMk id="2" creationId="{B435CF6F-C45B-4DB8-8BD5-52EEB5042207}"/>
          </ac:spMkLst>
        </pc:spChg>
        <pc:spChg chg="mod ord">
          <ac:chgData name="Mulcahy, Collin S." userId="S::csmulcahy@nichols.edu::6b0d6dc3-2dfc-4384-a65c-5c8fcd89a392" providerId="AD" clId="Web-{9C89B533-EA02-C7AB-D30A-2FB486747A19}" dt="2019-12-12T21:18:23.421" v="42"/>
          <ac:spMkLst>
            <pc:docMk/>
            <pc:sldMk cId="2984357859" sldId="261"/>
            <ac:spMk id="3" creationId="{A58848FD-A6F4-4DEC-AAED-6528CB0A9E10}"/>
          </ac:spMkLst>
        </pc:spChg>
        <pc:spChg chg="del">
          <ac:chgData name="Mulcahy, Collin S." userId="S::csmulcahy@nichols.edu::6b0d6dc3-2dfc-4384-a65c-5c8fcd89a392" providerId="AD" clId="Web-{9C89B533-EA02-C7AB-D30A-2FB486747A19}" dt="2019-12-12T21:17:11.405" v="37"/>
          <ac:spMkLst>
            <pc:docMk/>
            <pc:sldMk cId="2984357859" sldId="261"/>
            <ac:spMk id="18" creationId="{8E2EB503-A017-4457-A105-53638C97DEB8}"/>
          </ac:spMkLst>
        </pc:spChg>
      </pc:sldChg>
      <pc:sldChg chg="modSp mod modClrScheme chgLayout">
        <pc:chgData name="Mulcahy, Collin S." userId="S::csmulcahy@nichols.edu::6b0d6dc3-2dfc-4384-a65c-5c8fcd89a392" providerId="AD" clId="Web-{9C89B533-EA02-C7AB-D30A-2FB486747A19}" dt="2019-12-12T21:18:23.421" v="42"/>
        <pc:sldMkLst>
          <pc:docMk/>
          <pc:sldMk cId="1867822893" sldId="262"/>
        </pc:sldMkLst>
        <pc:spChg chg="mod ord">
          <ac:chgData name="Mulcahy, Collin S." userId="S::csmulcahy@nichols.edu::6b0d6dc3-2dfc-4384-a65c-5c8fcd89a392" providerId="AD" clId="Web-{9C89B533-EA02-C7AB-D30A-2FB486747A19}" dt="2019-12-12T21:18:23.421" v="42"/>
          <ac:spMkLst>
            <pc:docMk/>
            <pc:sldMk cId="1867822893" sldId="262"/>
            <ac:spMk id="2" creationId="{5B71F5C4-E435-4644-A0B6-3ADDEBCAF21E}"/>
          </ac:spMkLst>
        </pc:spChg>
        <pc:spChg chg="mod ord">
          <ac:chgData name="Mulcahy, Collin S." userId="S::csmulcahy@nichols.edu::6b0d6dc3-2dfc-4384-a65c-5c8fcd89a392" providerId="AD" clId="Web-{9C89B533-EA02-C7AB-D30A-2FB486747A19}" dt="2019-12-12T21:18:23.421" v="42"/>
          <ac:spMkLst>
            <pc:docMk/>
            <pc:sldMk cId="1867822893" sldId="262"/>
            <ac:spMk id="3" creationId="{CE685EDE-CF47-4850-834E-EEAE9612078A}"/>
          </ac:spMkLst>
        </pc:spChg>
      </pc:sldChg>
      <pc:sldChg chg="modSp mod modClrScheme chgLayout">
        <pc:chgData name="Mulcahy, Collin S." userId="S::csmulcahy@nichols.edu::6b0d6dc3-2dfc-4384-a65c-5c8fcd89a392" providerId="AD" clId="Web-{9C89B533-EA02-C7AB-D30A-2FB486747A19}" dt="2019-12-12T21:18:23.421" v="42"/>
        <pc:sldMkLst>
          <pc:docMk/>
          <pc:sldMk cId="1109770315" sldId="263"/>
        </pc:sldMkLst>
        <pc:spChg chg="mod ord">
          <ac:chgData name="Mulcahy, Collin S." userId="S::csmulcahy@nichols.edu::6b0d6dc3-2dfc-4384-a65c-5c8fcd89a392" providerId="AD" clId="Web-{9C89B533-EA02-C7AB-D30A-2FB486747A19}" dt="2019-12-12T21:18:23.421" v="42"/>
          <ac:spMkLst>
            <pc:docMk/>
            <pc:sldMk cId="1109770315" sldId="263"/>
            <ac:spMk id="3" creationId="{A94628EA-8C68-45CD-BA9A-51A7F4CF959E}"/>
          </ac:spMkLst>
        </pc:spChg>
      </pc:sldChg>
      <pc:sldChg chg="modSp mod modClrScheme chgLayout">
        <pc:chgData name="Mulcahy, Collin S." userId="S::csmulcahy@nichols.edu::6b0d6dc3-2dfc-4384-a65c-5c8fcd89a392" providerId="AD" clId="Web-{9C89B533-EA02-C7AB-D30A-2FB486747A19}" dt="2019-12-12T21:26:28.425" v="62" actId="20577"/>
        <pc:sldMkLst>
          <pc:docMk/>
          <pc:sldMk cId="4026955736" sldId="264"/>
        </pc:sldMkLst>
        <pc:spChg chg="mod ord">
          <ac:chgData name="Mulcahy, Collin S." userId="S::csmulcahy@nichols.edu::6b0d6dc3-2dfc-4384-a65c-5c8fcd89a392" providerId="AD" clId="Web-{9C89B533-EA02-C7AB-D30A-2FB486747A19}" dt="2019-12-12T21:26:28.425" v="62" actId="20577"/>
          <ac:spMkLst>
            <pc:docMk/>
            <pc:sldMk cId="4026955736" sldId="264"/>
            <ac:spMk id="3" creationId="{6C14405A-7715-4AAC-B325-7EFF0C2523A6}"/>
          </ac:spMkLst>
        </pc:spChg>
      </pc:sldChg>
      <pc:sldChg chg="addSp delSp modSp mod setBg modClrScheme delDesignElem chgLayout">
        <pc:chgData name="Mulcahy, Collin S." userId="S::csmulcahy@nichols.edu::6b0d6dc3-2dfc-4384-a65c-5c8fcd89a392" providerId="AD" clId="Web-{9C89B533-EA02-C7AB-D30A-2FB486747A19}" dt="2019-12-12T21:18:23.421" v="42"/>
        <pc:sldMkLst>
          <pc:docMk/>
          <pc:sldMk cId="594005400" sldId="265"/>
        </pc:sldMkLst>
        <pc:spChg chg="mod ord">
          <ac:chgData name="Mulcahy, Collin S." userId="S::csmulcahy@nichols.edu::6b0d6dc3-2dfc-4384-a65c-5c8fcd89a392" providerId="AD" clId="Web-{9C89B533-EA02-C7AB-D30A-2FB486747A19}" dt="2019-12-12T21:18:23.421" v="42"/>
          <ac:spMkLst>
            <pc:docMk/>
            <pc:sldMk cId="594005400" sldId="265"/>
            <ac:spMk id="3" creationId="{284AA182-92ED-4E45-8E7A-F084EC72A536}"/>
          </ac:spMkLst>
        </pc:spChg>
        <pc:spChg chg="add del">
          <ac:chgData name="Mulcahy, Collin S." userId="S::csmulcahy@nichols.edu::6b0d6dc3-2dfc-4384-a65c-5c8fcd89a392" providerId="AD" clId="Web-{9C89B533-EA02-C7AB-D30A-2FB486747A19}" dt="2019-12-12T21:17:11.405" v="37"/>
          <ac:spMkLst>
            <pc:docMk/>
            <pc:sldMk cId="594005400" sldId="265"/>
            <ac:spMk id="8" creationId="{3BCB5F6A-9EB0-40B0-9D13-3023E9A20508}"/>
          </ac:spMkLst>
        </pc:spChg>
        <pc:picChg chg="add mod">
          <ac:chgData name="Mulcahy, Collin S." userId="S::csmulcahy@nichols.edu::6b0d6dc3-2dfc-4384-a65c-5c8fcd89a392" providerId="AD" clId="Web-{9C89B533-EA02-C7AB-D30A-2FB486747A19}" dt="2019-12-12T21:09:36.417" v="1"/>
          <ac:picMkLst>
            <pc:docMk/>
            <pc:sldMk cId="594005400" sldId="265"/>
            <ac:picMk id="2" creationId="{F788A481-3FC0-4B3E-89A8-E8888F1742E3}"/>
          </ac:picMkLst>
        </pc:picChg>
      </pc:sldChg>
      <pc:sldChg chg="addSp delSp modSp new mod setBg modClrScheme delDesignElem chgLayout">
        <pc:chgData name="Mulcahy, Collin S." userId="S::csmulcahy@nichols.edu::6b0d6dc3-2dfc-4384-a65c-5c8fcd89a392" providerId="AD" clId="Web-{9C89B533-EA02-C7AB-D30A-2FB486747A19}" dt="2019-12-12T21:18:23.421" v="42"/>
        <pc:sldMkLst>
          <pc:docMk/>
          <pc:sldMk cId="2289957112" sldId="266"/>
        </pc:sldMkLst>
        <pc:spChg chg="add del">
          <ac:chgData name="Mulcahy, Collin S." userId="S::csmulcahy@nichols.edu::6b0d6dc3-2dfc-4384-a65c-5c8fcd89a392" providerId="AD" clId="Web-{9C89B533-EA02-C7AB-D30A-2FB486747A19}" dt="2019-12-12T21:14:54.685" v="17"/>
          <ac:spMkLst>
            <pc:docMk/>
            <pc:sldMk cId="2289957112" sldId="266"/>
            <ac:spMk id="4" creationId="{21029ED5-F105-4DD2-99C8-1E4422817978}"/>
          </ac:spMkLst>
        </pc:spChg>
        <pc:spChg chg="add del">
          <ac:chgData name="Mulcahy, Collin S." userId="S::csmulcahy@nichols.edu::6b0d6dc3-2dfc-4384-a65c-5c8fcd89a392" providerId="AD" clId="Web-{9C89B533-EA02-C7AB-D30A-2FB486747A19}" dt="2019-12-12T21:17:11.405" v="37"/>
          <ac:spMkLst>
            <pc:docMk/>
            <pc:sldMk cId="2289957112" sldId="266"/>
            <ac:spMk id="6" creationId="{03E8462A-FEBA-4848-81CC-3F8DA3E477BE}"/>
          </ac:spMkLst>
        </pc:spChg>
        <pc:spChg chg="add del">
          <ac:chgData name="Mulcahy, Collin S." userId="S::csmulcahy@nichols.edu::6b0d6dc3-2dfc-4384-a65c-5c8fcd89a392" providerId="AD" clId="Web-{9C89B533-EA02-C7AB-D30A-2FB486747A19}" dt="2019-12-12T21:14:50.372" v="15"/>
          <ac:spMkLst>
            <pc:docMk/>
            <pc:sldMk cId="2289957112" sldId="266"/>
            <ac:spMk id="7" creationId="{85C2136B-77EC-41E9-BDB6-58A4AE1429B7}"/>
          </ac:spMkLst>
        </pc:spChg>
        <pc:spChg chg="add del">
          <ac:chgData name="Mulcahy, Collin S." userId="S::csmulcahy@nichols.edu::6b0d6dc3-2dfc-4384-a65c-5c8fcd89a392" providerId="AD" clId="Web-{9C89B533-EA02-C7AB-D30A-2FB486747A19}" dt="2019-12-12T21:14:50.372" v="15"/>
          <ac:spMkLst>
            <pc:docMk/>
            <pc:sldMk cId="2289957112" sldId="266"/>
            <ac:spMk id="13" creationId="{7FBCF2A6-1F18-4B68-B5D2-5B763ED4159A}"/>
          </ac:spMkLst>
        </pc:spChg>
        <pc:spChg chg="add del">
          <ac:chgData name="Mulcahy, Collin S." userId="S::csmulcahy@nichols.edu::6b0d6dc3-2dfc-4384-a65c-5c8fcd89a392" providerId="AD" clId="Web-{9C89B533-EA02-C7AB-D30A-2FB486747A19}" dt="2019-12-12T21:14:50.372" v="15"/>
          <ac:spMkLst>
            <pc:docMk/>
            <pc:sldMk cId="2289957112" sldId="266"/>
            <ac:spMk id="15" creationId="{FF3A27FB-A693-4A75-951E-0C77CD98F032}"/>
          </ac:spMkLst>
        </pc:spChg>
        <pc:spChg chg="add del">
          <ac:chgData name="Mulcahy, Collin S." userId="S::csmulcahy@nichols.edu::6b0d6dc3-2dfc-4384-a65c-5c8fcd89a392" providerId="AD" clId="Web-{9C89B533-EA02-C7AB-D30A-2FB486747A19}" dt="2019-12-12T21:14:54.685" v="17"/>
          <ac:spMkLst>
            <pc:docMk/>
            <pc:sldMk cId="2289957112" sldId="266"/>
            <ac:spMk id="20" creationId="{5C9652B3-A450-4ED6-8FBF-F536BA60B4D8}"/>
          </ac:spMkLst>
        </pc:spChg>
        <pc:spChg chg="add del">
          <ac:chgData name="Mulcahy, Collin S." userId="S::csmulcahy@nichols.edu::6b0d6dc3-2dfc-4384-a65c-5c8fcd89a392" providerId="AD" clId="Web-{9C89B533-EA02-C7AB-D30A-2FB486747A19}" dt="2019-12-12T21:17:11.405" v="37"/>
          <ac:spMkLst>
            <pc:docMk/>
            <pc:sldMk cId="2289957112" sldId="266"/>
            <ac:spMk id="23" creationId="{7941F9B1-B01B-4A84-89D9-B169AEB4E456}"/>
          </ac:spMkLst>
        </pc:spChg>
        <pc:spChg chg="add mod">
          <ac:chgData name="Mulcahy, Collin S." userId="S::csmulcahy@nichols.edu::6b0d6dc3-2dfc-4384-a65c-5c8fcd89a392" providerId="AD" clId="Web-{9C89B533-EA02-C7AB-D30A-2FB486747A19}" dt="2019-12-12T21:16:59.108" v="35" actId="1076"/>
          <ac:spMkLst>
            <pc:docMk/>
            <pc:sldMk cId="2289957112" sldId="266"/>
            <ac:spMk id="24" creationId="{54F4643A-A4FF-4014-BE67-120BC351D366}"/>
          </ac:spMkLst>
        </pc:spChg>
        <pc:grpChg chg="add del">
          <ac:chgData name="Mulcahy, Collin S." userId="S::csmulcahy@nichols.edu::6b0d6dc3-2dfc-4384-a65c-5c8fcd89a392" providerId="AD" clId="Web-{9C89B533-EA02-C7AB-D30A-2FB486747A19}" dt="2019-12-12T21:14:54.685" v="17"/>
          <ac:grpSpMkLst>
            <pc:docMk/>
            <pc:sldMk cId="2289957112" sldId="266"/>
            <ac:grpSpMk id="5" creationId="{2D621E68-BF28-4A1C-B1A2-4E55E139E79A}"/>
          </ac:grpSpMkLst>
        </pc:grpChg>
        <pc:grpChg chg="add del">
          <ac:chgData name="Mulcahy, Collin S." userId="S::csmulcahy@nichols.edu::6b0d6dc3-2dfc-4384-a65c-5c8fcd89a392" providerId="AD" clId="Web-{9C89B533-EA02-C7AB-D30A-2FB486747A19}" dt="2019-12-12T21:17:11.405" v="37"/>
          <ac:grpSpMkLst>
            <pc:docMk/>
            <pc:sldMk cId="2289957112" sldId="266"/>
            <ac:grpSpMk id="8" creationId="{2109F83F-40FE-4DB3-84CC-09FB3340D06D}"/>
          </ac:grpSpMkLst>
        </pc:grpChg>
        <pc:picChg chg="add del mod">
          <ac:chgData name="Mulcahy, Collin S." userId="S::csmulcahy@nichols.edu::6b0d6dc3-2dfc-4384-a65c-5c8fcd89a392" providerId="AD" clId="Web-{9C89B533-EA02-C7AB-D30A-2FB486747A19}" dt="2019-12-12T21:15:49.857" v="25"/>
          <ac:picMkLst>
            <pc:docMk/>
            <pc:sldMk cId="2289957112" sldId="266"/>
            <ac:picMk id="2" creationId="{DBAAB183-BF9A-4B7D-A72A-74B36CF4CE39}"/>
          </ac:picMkLst>
        </pc:picChg>
        <pc:picChg chg="add mod">
          <ac:chgData name="Mulcahy, Collin S." userId="S::csmulcahy@nichols.edu::6b0d6dc3-2dfc-4384-a65c-5c8fcd89a392" providerId="AD" clId="Web-{9C89B533-EA02-C7AB-D30A-2FB486747A19}" dt="2019-12-12T21:17:02.155" v="36" actId="1076"/>
          <ac:picMkLst>
            <pc:docMk/>
            <pc:sldMk cId="2289957112" sldId="266"/>
            <ac:picMk id="25" creationId="{7A372073-CBA9-444A-BE54-9DCDEEFFE484}"/>
          </ac:picMkLst>
        </pc:picChg>
        <pc:cxnChg chg="add del">
          <ac:chgData name="Mulcahy, Collin S." userId="S::csmulcahy@nichols.edu::6b0d6dc3-2dfc-4384-a65c-5c8fcd89a392" providerId="AD" clId="Web-{9C89B533-EA02-C7AB-D30A-2FB486747A19}" dt="2019-12-12T21:14:50.372" v="15"/>
          <ac:cxnSpMkLst>
            <pc:docMk/>
            <pc:sldMk cId="2289957112" sldId="266"/>
            <ac:cxnSpMk id="9" creationId="{E55891F3-A5E2-4418-8950-25FA2B731209}"/>
          </ac:cxnSpMkLst>
        </pc:cxnChg>
        <pc:cxnChg chg="add del">
          <ac:chgData name="Mulcahy, Collin S." userId="S::csmulcahy@nichols.edu::6b0d6dc3-2dfc-4384-a65c-5c8fcd89a392" providerId="AD" clId="Web-{9C89B533-EA02-C7AB-D30A-2FB486747A19}" dt="2019-12-12T21:14:50.372" v="15"/>
          <ac:cxnSpMkLst>
            <pc:docMk/>
            <pc:sldMk cId="2289957112" sldId="266"/>
            <ac:cxnSpMk id="11" creationId="{FB1FCEB1-A7E1-417C-A7EF-AA30D5A0859F}"/>
          </ac:cxnSpMkLst>
        </pc:cxnChg>
      </pc:sldChg>
      <pc:sldMasterChg chg="del delSldLayout">
        <pc:chgData name="Mulcahy, Collin S." userId="S::csmulcahy@nichols.edu::6b0d6dc3-2dfc-4384-a65c-5c8fcd89a392" providerId="AD" clId="Web-{9C89B533-EA02-C7AB-D30A-2FB486747A19}" dt="2019-12-12T21:17:11.405" v="37"/>
        <pc:sldMasterMkLst>
          <pc:docMk/>
          <pc:sldMasterMk cId="2854585031" sldId="2147483672"/>
        </pc:sldMasterMkLst>
        <pc:sldLayoutChg chg="del">
          <pc:chgData name="Mulcahy, Collin S." userId="S::csmulcahy@nichols.edu::6b0d6dc3-2dfc-4384-a65c-5c8fcd89a392" providerId="AD" clId="Web-{9C89B533-EA02-C7AB-D30A-2FB486747A19}" dt="2019-12-12T21:17:11.405" v="37"/>
          <pc:sldLayoutMkLst>
            <pc:docMk/>
            <pc:sldMasterMk cId="2854585031" sldId="2147483672"/>
            <pc:sldLayoutMk cId="1343810826" sldId="2147483673"/>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160751161" sldId="2147483674"/>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3851078478" sldId="2147483675"/>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308561386" sldId="2147483676"/>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1660154485" sldId="2147483677"/>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3479575313" sldId="2147483678"/>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1228663793" sldId="2147483679"/>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1285989818" sldId="2147483680"/>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751944490" sldId="2147483681"/>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1438860729" sldId="2147483682"/>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2743399691" sldId="2147483683"/>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466129652" sldId="2147483684"/>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556170502" sldId="2147483685"/>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4135518164" sldId="2147483686"/>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3239868870" sldId="2147483687"/>
          </pc:sldLayoutMkLst>
        </pc:sldLayoutChg>
        <pc:sldLayoutChg chg="del">
          <pc:chgData name="Mulcahy, Collin S." userId="S::csmulcahy@nichols.edu::6b0d6dc3-2dfc-4384-a65c-5c8fcd89a392" providerId="AD" clId="Web-{9C89B533-EA02-C7AB-D30A-2FB486747A19}" dt="2019-12-12T21:17:11.405" v="37"/>
          <pc:sldLayoutMkLst>
            <pc:docMk/>
            <pc:sldMasterMk cId="2854585031" sldId="2147483672"/>
            <pc:sldLayoutMk cId="2631645455" sldId="2147483688"/>
          </pc:sldLayoutMkLst>
        </pc:sldLayoutChg>
      </pc:sldMasterChg>
      <pc:sldMasterChg chg="add del addSldLayout delSldLayout modSldLayout">
        <pc:chgData name="Mulcahy, Collin S." userId="S::csmulcahy@nichols.edu::6b0d6dc3-2dfc-4384-a65c-5c8fcd89a392" providerId="AD" clId="Web-{9C89B533-EA02-C7AB-D30A-2FB486747A19}" dt="2019-12-12T21:18:23.421" v="42"/>
        <pc:sldMasterMkLst>
          <pc:docMk/>
          <pc:sldMasterMk cId="1921326809" sldId="2147483689"/>
        </pc:sldMasterMkLst>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2883836897" sldId="2147483690"/>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4058903538" sldId="2147483691"/>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3056471062" sldId="2147483692"/>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993274734" sldId="2147483693"/>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3410376592" sldId="2147483694"/>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418055900" sldId="2147483695"/>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2682759452" sldId="2147483696"/>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1909088233" sldId="2147483697"/>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2440271619" sldId="2147483698"/>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1814282856" sldId="2147483699"/>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1486206896" sldId="2147483700"/>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4130804899" sldId="2147483701"/>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648490703" sldId="2147483702"/>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1755240659" sldId="2147483703"/>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853632757" sldId="2147483704"/>
          </pc:sldLayoutMkLst>
        </pc:sldLayoutChg>
        <pc:sldLayoutChg chg="add del mod replId">
          <pc:chgData name="Mulcahy, Collin S." userId="S::csmulcahy@nichols.edu::6b0d6dc3-2dfc-4384-a65c-5c8fcd89a392" providerId="AD" clId="Web-{9C89B533-EA02-C7AB-D30A-2FB486747A19}" dt="2019-12-12T21:18:23.421" v="42"/>
          <pc:sldLayoutMkLst>
            <pc:docMk/>
            <pc:sldMasterMk cId="1921326809" sldId="2147483689"/>
            <pc:sldLayoutMk cId="4237370965" sldId="2147483705"/>
          </pc:sldLayoutMkLst>
        </pc:sldLayoutChg>
      </pc:sldMasterChg>
      <pc:sldMasterChg chg="add addSldLayout modSldLayout">
        <pc:chgData name="Mulcahy, Collin S." userId="S::csmulcahy@nichols.edu::6b0d6dc3-2dfc-4384-a65c-5c8fcd89a392" providerId="AD" clId="Web-{9C89B533-EA02-C7AB-D30A-2FB486747A19}" dt="2019-12-12T21:18:23.421" v="42"/>
        <pc:sldMasterMkLst>
          <pc:docMk/>
          <pc:sldMasterMk cId="3243701172" sldId="2147483706"/>
        </pc:sldMasterMkLst>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1474433453" sldId="2147483707"/>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4465966" sldId="2147483708"/>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2325914955" sldId="2147483709"/>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3761353189" sldId="2147483710"/>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3291879834" sldId="2147483711"/>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2937158678" sldId="2147483712"/>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377754445" sldId="2147483713"/>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1144203411" sldId="2147483714"/>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1053432742" sldId="2147483715"/>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4281022015" sldId="2147483716"/>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442370266" sldId="2147483717"/>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1306747481" sldId="2147483718"/>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572134445" sldId="2147483719"/>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2745228278" sldId="2147483720"/>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924018318" sldId="2147483721"/>
          </pc:sldLayoutMkLst>
        </pc:sldLayoutChg>
        <pc:sldLayoutChg chg="add mod replId">
          <pc:chgData name="Mulcahy, Collin S." userId="S::csmulcahy@nichols.edu::6b0d6dc3-2dfc-4384-a65c-5c8fcd89a392" providerId="AD" clId="Web-{9C89B533-EA02-C7AB-D30A-2FB486747A19}" dt="2019-12-12T21:18:23.421" v="42"/>
          <pc:sldLayoutMkLst>
            <pc:docMk/>
            <pc:sldMasterMk cId="3243701172" sldId="2147483706"/>
            <pc:sldLayoutMk cId="3518373982" sldId="2147483722"/>
          </pc:sldLayoutMkLst>
        </pc:sldLayoutChg>
      </pc:sldMasterChg>
    </pc:docChg>
  </pc:docChgLst>
  <pc:docChgLst>
    <pc:chgData name="Mulcahy, Collin S." userId="S::csmulcahy@nichols.edu::6b0d6dc3-2dfc-4384-a65c-5c8fcd89a392" providerId="AD" clId="Web-{44AC6100-57E8-C563-F43E-C9284AE337AA}"/>
    <pc:docChg chg="addSld modSld">
      <pc:chgData name="Mulcahy, Collin S." userId="S::csmulcahy@nichols.edu::6b0d6dc3-2dfc-4384-a65c-5c8fcd89a392" providerId="AD" clId="Web-{44AC6100-57E8-C563-F43E-C9284AE337AA}" dt="2019-12-12T21:08:15.791" v="3062" actId="14100"/>
      <pc:docMkLst>
        <pc:docMk/>
      </pc:docMkLst>
      <pc:sldChg chg="modSp">
        <pc:chgData name="Mulcahy, Collin S." userId="S::csmulcahy@nichols.edu::6b0d6dc3-2dfc-4384-a65c-5c8fcd89a392" providerId="AD" clId="Web-{44AC6100-57E8-C563-F43E-C9284AE337AA}" dt="2019-12-12T19:50:19.813" v="2008" actId="20577"/>
        <pc:sldMkLst>
          <pc:docMk/>
          <pc:sldMk cId="923035094" sldId="259"/>
        </pc:sldMkLst>
        <pc:spChg chg="mod">
          <ac:chgData name="Mulcahy, Collin S." userId="S::csmulcahy@nichols.edu::6b0d6dc3-2dfc-4384-a65c-5c8fcd89a392" providerId="AD" clId="Web-{44AC6100-57E8-C563-F43E-C9284AE337AA}" dt="2019-12-12T19:49:55.938" v="2003" actId="14100"/>
          <ac:spMkLst>
            <pc:docMk/>
            <pc:sldMk cId="923035094" sldId="259"/>
            <ac:spMk id="2" creationId="{D76AE4F9-E9B6-4EFD-93D7-91F16EE9EA32}"/>
          </ac:spMkLst>
        </pc:spChg>
        <pc:spChg chg="mod">
          <ac:chgData name="Mulcahy, Collin S." userId="S::csmulcahy@nichols.edu::6b0d6dc3-2dfc-4384-a65c-5c8fcd89a392" providerId="AD" clId="Web-{44AC6100-57E8-C563-F43E-C9284AE337AA}" dt="2019-12-12T19:50:19.813" v="2008" actId="20577"/>
          <ac:spMkLst>
            <pc:docMk/>
            <pc:sldMk cId="923035094" sldId="259"/>
            <ac:spMk id="3" creationId="{165996BE-62D2-42D4-A8CA-B5D4FB48B413}"/>
          </ac:spMkLst>
        </pc:spChg>
      </pc:sldChg>
      <pc:sldChg chg="addSp delSp modSp mod setBg">
        <pc:chgData name="Mulcahy, Collin S." userId="S::csmulcahy@nichols.edu::6b0d6dc3-2dfc-4384-a65c-5c8fcd89a392" providerId="AD" clId="Web-{44AC6100-57E8-C563-F43E-C9284AE337AA}" dt="2019-12-12T18:27:25.951" v="442" actId="1076"/>
        <pc:sldMkLst>
          <pc:docMk/>
          <pc:sldMk cId="3644869371" sldId="260"/>
        </pc:sldMkLst>
        <pc:spChg chg="del mod">
          <ac:chgData name="Mulcahy, Collin S." userId="S::csmulcahy@nichols.edu::6b0d6dc3-2dfc-4384-a65c-5c8fcd89a392" providerId="AD" clId="Web-{44AC6100-57E8-C563-F43E-C9284AE337AA}" dt="2019-12-12T18:03:32.935" v="1"/>
          <ac:spMkLst>
            <pc:docMk/>
            <pc:sldMk cId="3644869371" sldId="260"/>
            <ac:spMk id="2" creationId="{5F06865A-7ACA-4C26-AC60-03F54ECF2DB2}"/>
          </ac:spMkLst>
        </pc:spChg>
        <pc:spChg chg="mod ord">
          <ac:chgData name="Mulcahy, Collin S." userId="S::csmulcahy@nichols.edu::6b0d6dc3-2dfc-4384-a65c-5c8fcd89a392" providerId="AD" clId="Web-{44AC6100-57E8-C563-F43E-C9284AE337AA}" dt="2019-12-12T18:23:04.920" v="441" actId="1076"/>
          <ac:spMkLst>
            <pc:docMk/>
            <pc:sldMk cId="3644869371" sldId="260"/>
            <ac:spMk id="3" creationId="{F96ECF39-0B0A-47DE-A889-1D7807B34A24}"/>
          </ac:spMkLst>
        </pc:spChg>
        <pc:spChg chg="add del">
          <ac:chgData name="Mulcahy, Collin S." userId="S::csmulcahy@nichols.edu::6b0d6dc3-2dfc-4384-a65c-5c8fcd89a392" providerId="AD" clId="Web-{44AC6100-57E8-C563-F43E-C9284AE337AA}" dt="2019-12-12T18:21:46.701" v="410"/>
          <ac:spMkLst>
            <pc:docMk/>
            <pc:sldMk cId="3644869371" sldId="260"/>
            <ac:spMk id="9" creationId="{9F4444CE-BC8D-4D61-B303-4C05614E62AB}"/>
          </ac:spMkLst>
        </pc:spChg>
        <pc:spChg chg="add del">
          <ac:chgData name="Mulcahy, Collin S." userId="S::csmulcahy@nichols.edu::6b0d6dc3-2dfc-4384-a65c-5c8fcd89a392" providerId="AD" clId="Web-{44AC6100-57E8-C563-F43E-C9284AE337AA}" dt="2019-12-12T18:21:46.701" v="410"/>
          <ac:spMkLst>
            <pc:docMk/>
            <pc:sldMk cId="3644869371" sldId="260"/>
            <ac:spMk id="11" creationId="{62423CA5-E2E1-4789-B759-9906C1C94063}"/>
          </ac:spMkLst>
        </pc:spChg>
        <pc:spChg chg="add del">
          <ac:chgData name="Mulcahy, Collin S." userId="S::csmulcahy@nichols.edu::6b0d6dc3-2dfc-4384-a65c-5c8fcd89a392" providerId="AD" clId="Web-{44AC6100-57E8-C563-F43E-C9284AE337AA}" dt="2019-12-12T18:21:46.701" v="410"/>
          <ac:spMkLst>
            <pc:docMk/>
            <pc:sldMk cId="3644869371" sldId="260"/>
            <ac:spMk id="13" creationId="{73772B81-181F-48B7-8826-4D9686D15DF5}"/>
          </ac:spMkLst>
        </pc:spChg>
        <pc:spChg chg="add del">
          <ac:chgData name="Mulcahy, Collin S." userId="S::csmulcahy@nichols.edu::6b0d6dc3-2dfc-4384-a65c-5c8fcd89a392" providerId="AD" clId="Web-{44AC6100-57E8-C563-F43E-C9284AE337AA}" dt="2019-12-12T18:21:46.701" v="410"/>
          <ac:spMkLst>
            <pc:docMk/>
            <pc:sldMk cId="3644869371" sldId="260"/>
            <ac:spMk id="15" creationId="{B2205F6E-03C6-4E92-877C-E2482F6599AA}"/>
          </ac:spMkLst>
        </pc:spChg>
        <pc:spChg chg="add">
          <ac:chgData name="Mulcahy, Collin S." userId="S::csmulcahy@nichols.edu::6b0d6dc3-2dfc-4384-a65c-5c8fcd89a392" providerId="AD" clId="Web-{44AC6100-57E8-C563-F43E-C9284AE337AA}" dt="2019-12-12T18:21:46.701" v="410"/>
          <ac:spMkLst>
            <pc:docMk/>
            <pc:sldMk cId="3644869371" sldId="260"/>
            <ac:spMk id="20" creationId="{A65AC7D1-EAA9-48F5-B509-60A7F50BF703}"/>
          </ac:spMkLst>
        </pc:spChg>
        <pc:spChg chg="add">
          <ac:chgData name="Mulcahy, Collin S." userId="S::csmulcahy@nichols.edu::6b0d6dc3-2dfc-4384-a65c-5c8fcd89a392" providerId="AD" clId="Web-{44AC6100-57E8-C563-F43E-C9284AE337AA}" dt="2019-12-12T18:21:46.701" v="410"/>
          <ac:spMkLst>
            <pc:docMk/>
            <pc:sldMk cId="3644869371" sldId="260"/>
            <ac:spMk id="22" creationId="{D6320AF9-619A-4175-865B-5663E1AEF4C5}"/>
          </ac:spMkLst>
        </pc:spChg>
        <pc:spChg chg="add">
          <ac:chgData name="Mulcahy, Collin S." userId="S::csmulcahy@nichols.edu::6b0d6dc3-2dfc-4384-a65c-5c8fcd89a392" providerId="AD" clId="Web-{44AC6100-57E8-C563-F43E-C9284AE337AA}" dt="2019-12-12T18:21:46.701" v="410"/>
          <ac:spMkLst>
            <pc:docMk/>
            <pc:sldMk cId="3644869371" sldId="260"/>
            <ac:spMk id="28" creationId="{7E018740-5C2B-4A41-AC1A-7E68D1EC1954}"/>
          </ac:spMkLst>
        </pc:spChg>
        <pc:spChg chg="add">
          <ac:chgData name="Mulcahy, Collin S." userId="S::csmulcahy@nichols.edu::6b0d6dc3-2dfc-4384-a65c-5c8fcd89a392" providerId="AD" clId="Web-{44AC6100-57E8-C563-F43E-C9284AE337AA}" dt="2019-12-12T18:21:46.701" v="410"/>
          <ac:spMkLst>
            <pc:docMk/>
            <pc:sldMk cId="3644869371" sldId="260"/>
            <ac:spMk id="30" creationId="{166F75A4-C475-4941-8EE2-B80A06A2C1BB}"/>
          </ac:spMkLst>
        </pc:spChg>
        <pc:spChg chg="add">
          <ac:chgData name="Mulcahy, Collin S." userId="S::csmulcahy@nichols.edu::6b0d6dc3-2dfc-4384-a65c-5c8fcd89a392" providerId="AD" clId="Web-{44AC6100-57E8-C563-F43E-C9284AE337AA}" dt="2019-12-12T18:21:46.701" v="410"/>
          <ac:spMkLst>
            <pc:docMk/>
            <pc:sldMk cId="3644869371" sldId="260"/>
            <ac:spMk id="32" creationId="{A032553A-72E8-4B0D-8405-FF9771C9AF05}"/>
          </ac:spMkLst>
        </pc:spChg>
        <pc:spChg chg="add">
          <ac:chgData name="Mulcahy, Collin S." userId="S::csmulcahy@nichols.edu::6b0d6dc3-2dfc-4384-a65c-5c8fcd89a392" providerId="AD" clId="Web-{44AC6100-57E8-C563-F43E-C9284AE337AA}" dt="2019-12-12T18:21:46.701" v="410"/>
          <ac:spMkLst>
            <pc:docMk/>
            <pc:sldMk cId="3644869371" sldId="260"/>
            <ac:spMk id="34" creationId="{765800AC-C3B9-498E-87BC-29FAE4C76B21}"/>
          </ac:spMkLst>
        </pc:spChg>
        <pc:spChg chg="add">
          <ac:chgData name="Mulcahy, Collin S." userId="S::csmulcahy@nichols.edu::6b0d6dc3-2dfc-4384-a65c-5c8fcd89a392" providerId="AD" clId="Web-{44AC6100-57E8-C563-F43E-C9284AE337AA}" dt="2019-12-12T18:21:46.701" v="410"/>
          <ac:spMkLst>
            <pc:docMk/>
            <pc:sldMk cId="3644869371" sldId="260"/>
            <ac:spMk id="36" creationId="{1F9D6ACB-2FF4-49F9-978A-E0D5327FC635}"/>
          </ac:spMkLst>
        </pc:spChg>
        <pc:spChg chg="add">
          <ac:chgData name="Mulcahy, Collin S." userId="S::csmulcahy@nichols.edu::6b0d6dc3-2dfc-4384-a65c-5c8fcd89a392" providerId="AD" clId="Web-{44AC6100-57E8-C563-F43E-C9284AE337AA}" dt="2019-12-12T18:21:46.701" v="410"/>
          <ac:spMkLst>
            <pc:docMk/>
            <pc:sldMk cId="3644869371" sldId="260"/>
            <ac:spMk id="38" creationId="{A5EC319D-0FEA-4B95-A3EA-01E35672C95B}"/>
          </ac:spMkLst>
        </pc:spChg>
        <pc:picChg chg="add mod">
          <ac:chgData name="Mulcahy, Collin S." userId="S::csmulcahy@nichols.edu::6b0d6dc3-2dfc-4384-a65c-5c8fcd89a392" providerId="AD" clId="Web-{44AC6100-57E8-C563-F43E-C9284AE337AA}" dt="2019-12-12T18:27:25.951" v="442" actId="1076"/>
          <ac:picMkLst>
            <pc:docMk/>
            <pc:sldMk cId="3644869371" sldId="260"/>
            <ac:picMk id="4" creationId="{DEE9012D-1E97-4996-8CD4-4933E11EBF33}"/>
          </ac:picMkLst>
        </pc:picChg>
        <pc:cxnChg chg="add">
          <ac:chgData name="Mulcahy, Collin S." userId="S::csmulcahy@nichols.edu::6b0d6dc3-2dfc-4384-a65c-5c8fcd89a392" providerId="AD" clId="Web-{44AC6100-57E8-C563-F43E-C9284AE337AA}" dt="2019-12-12T18:21:46.701" v="410"/>
          <ac:cxnSpMkLst>
            <pc:docMk/>
            <pc:sldMk cId="3644869371" sldId="260"/>
            <ac:cxnSpMk id="24" creationId="{063B6EC6-D752-4EE7-908B-F8F19E8C7FEA}"/>
          </ac:cxnSpMkLst>
        </pc:cxnChg>
        <pc:cxnChg chg="add">
          <ac:chgData name="Mulcahy, Collin S." userId="S::csmulcahy@nichols.edu::6b0d6dc3-2dfc-4384-a65c-5c8fcd89a392" providerId="AD" clId="Web-{44AC6100-57E8-C563-F43E-C9284AE337AA}" dt="2019-12-12T18:21:46.701" v="410"/>
          <ac:cxnSpMkLst>
            <pc:docMk/>
            <pc:sldMk cId="3644869371" sldId="260"/>
            <ac:cxnSpMk id="26" creationId="{EFECD4E8-AD3E-4228-82A2-9461958EA94D}"/>
          </ac:cxnSpMkLst>
        </pc:cxnChg>
      </pc:sldChg>
      <pc:sldChg chg="addSp delSp modSp new mod setBg setClrOvrMap">
        <pc:chgData name="Mulcahy, Collin S." userId="S::csmulcahy@nichols.edu::6b0d6dc3-2dfc-4384-a65c-5c8fcd89a392" providerId="AD" clId="Web-{44AC6100-57E8-C563-F43E-C9284AE337AA}" dt="2019-12-12T19:04:38.702" v="667" actId="20577"/>
        <pc:sldMkLst>
          <pc:docMk/>
          <pc:sldMk cId="2984357859" sldId="261"/>
        </pc:sldMkLst>
        <pc:spChg chg="mod">
          <ac:chgData name="Mulcahy, Collin S." userId="S::csmulcahy@nichols.edu::6b0d6dc3-2dfc-4384-a65c-5c8fcd89a392" providerId="AD" clId="Web-{44AC6100-57E8-C563-F43E-C9284AE337AA}" dt="2019-12-12T19:04:38.702" v="667" actId="20577"/>
          <ac:spMkLst>
            <pc:docMk/>
            <pc:sldMk cId="2984357859" sldId="261"/>
            <ac:spMk id="2" creationId="{B435CF6F-C45B-4DB8-8BD5-52EEB5042207}"/>
          </ac:spMkLst>
        </pc:spChg>
        <pc:spChg chg="mod">
          <ac:chgData name="Mulcahy, Collin S." userId="S::csmulcahy@nichols.edu::6b0d6dc3-2dfc-4384-a65c-5c8fcd89a392" providerId="AD" clId="Web-{44AC6100-57E8-C563-F43E-C9284AE337AA}" dt="2019-12-12T18:55:43.186" v="652" actId="20577"/>
          <ac:spMkLst>
            <pc:docMk/>
            <pc:sldMk cId="2984357859" sldId="261"/>
            <ac:spMk id="3" creationId="{A58848FD-A6F4-4DEC-AAED-6528CB0A9E10}"/>
          </ac:spMkLst>
        </pc:spChg>
        <pc:spChg chg="add del">
          <ac:chgData name="Mulcahy, Collin S." userId="S::csmulcahy@nichols.edu::6b0d6dc3-2dfc-4384-a65c-5c8fcd89a392" providerId="AD" clId="Web-{44AC6100-57E8-C563-F43E-C9284AE337AA}" dt="2019-12-12T18:55:04.358" v="640"/>
          <ac:spMkLst>
            <pc:docMk/>
            <pc:sldMk cId="2984357859" sldId="261"/>
            <ac:spMk id="13" creationId="{8E2EB503-A017-4457-A105-53638C97DEB8}"/>
          </ac:spMkLst>
        </pc:spChg>
        <pc:spChg chg="add">
          <ac:chgData name="Mulcahy, Collin S." userId="S::csmulcahy@nichols.edu::6b0d6dc3-2dfc-4384-a65c-5c8fcd89a392" providerId="AD" clId="Web-{44AC6100-57E8-C563-F43E-C9284AE337AA}" dt="2019-12-12T18:55:04.358" v="640"/>
          <ac:spMkLst>
            <pc:docMk/>
            <pc:sldMk cId="2984357859" sldId="261"/>
            <ac:spMk id="18" creationId="{8E2EB503-A017-4457-A105-53638C97DEB8}"/>
          </ac:spMkLst>
        </pc:spChg>
        <pc:picChg chg="add del mod">
          <ac:chgData name="Mulcahy, Collin S." userId="S::csmulcahy@nichols.edu::6b0d6dc3-2dfc-4384-a65c-5c8fcd89a392" providerId="AD" clId="Web-{44AC6100-57E8-C563-F43E-C9284AE337AA}" dt="2019-12-12T18:52:12.171" v="625"/>
          <ac:picMkLst>
            <pc:docMk/>
            <pc:sldMk cId="2984357859" sldId="261"/>
            <ac:picMk id="4" creationId="{EB571900-C399-481E-9A30-1AEB821751AF}"/>
          </ac:picMkLst>
        </pc:picChg>
        <pc:picChg chg="add mod">
          <ac:chgData name="Mulcahy, Collin S." userId="S::csmulcahy@nichols.edu::6b0d6dc3-2dfc-4384-a65c-5c8fcd89a392" providerId="AD" clId="Web-{44AC6100-57E8-C563-F43E-C9284AE337AA}" dt="2019-12-12T18:54:42.061" v="629"/>
          <ac:picMkLst>
            <pc:docMk/>
            <pc:sldMk cId="2984357859" sldId="261"/>
            <ac:picMk id="6" creationId="{CDDCA46F-ED96-41C1-B7EF-C9E393BE070B}"/>
          </ac:picMkLst>
        </pc:picChg>
        <pc:picChg chg="add mod ord">
          <ac:chgData name="Mulcahy, Collin S." userId="S::csmulcahy@nichols.edu::6b0d6dc3-2dfc-4384-a65c-5c8fcd89a392" providerId="AD" clId="Web-{44AC6100-57E8-C563-F43E-C9284AE337AA}" dt="2019-12-12T18:54:58.765" v="639" actId="1076"/>
          <ac:picMkLst>
            <pc:docMk/>
            <pc:sldMk cId="2984357859" sldId="261"/>
            <ac:picMk id="8" creationId="{8F987702-2D7A-46A0-90B1-5F0DAD9F9DB2}"/>
          </ac:picMkLst>
        </pc:picChg>
      </pc:sldChg>
      <pc:sldChg chg="modSp new">
        <pc:chgData name="Mulcahy, Collin S." userId="S::csmulcahy@nichols.edu::6b0d6dc3-2dfc-4384-a65c-5c8fcd89a392" providerId="AD" clId="Web-{44AC6100-57E8-C563-F43E-C9284AE337AA}" dt="2019-12-12T19:29:55.234" v="1575" actId="1076"/>
        <pc:sldMkLst>
          <pc:docMk/>
          <pc:sldMk cId="1867822893" sldId="262"/>
        </pc:sldMkLst>
        <pc:spChg chg="mod">
          <ac:chgData name="Mulcahy, Collin S." userId="S::csmulcahy@nichols.edu::6b0d6dc3-2dfc-4384-a65c-5c8fcd89a392" providerId="AD" clId="Web-{44AC6100-57E8-C563-F43E-C9284AE337AA}" dt="2019-12-12T19:29:55.234" v="1575" actId="1076"/>
          <ac:spMkLst>
            <pc:docMk/>
            <pc:sldMk cId="1867822893" sldId="262"/>
            <ac:spMk id="2" creationId="{5B71F5C4-E435-4644-A0B6-3ADDEBCAF21E}"/>
          </ac:spMkLst>
        </pc:spChg>
        <pc:spChg chg="mod">
          <ac:chgData name="Mulcahy, Collin S." userId="S::csmulcahy@nichols.edu::6b0d6dc3-2dfc-4384-a65c-5c8fcd89a392" providerId="AD" clId="Web-{44AC6100-57E8-C563-F43E-C9284AE337AA}" dt="2019-12-12T19:29:49.172" v="1574" actId="14100"/>
          <ac:spMkLst>
            <pc:docMk/>
            <pc:sldMk cId="1867822893" sldId="262"/>
            <ac:spMk id="3" creationId="{CE685EDE-CF47-4850-834E-EEAE9612078A}"/>
          </ac:spMkLst>
        </pc:spChg>
      </pc:sldChg>
      <pc:sldChg chg="delSp modSp new">
        <pc:chgData name="Mulcahy, Collin S." userId="S::csmulcahy@nichols.edu::6b0d6dc3-2dfc-4384-a65c-5c8fcd89a392" providerId="AD" clId="Web-{44AC6100-57E8-C563-F43E-C9284AE337AA}" dt="2019-12-12T19:53:13.454" v="2139" actId="1076"/>
        <pc:sldMkLst>
          <pc:docMk/>
          <pc:sldMk cId="1109770315" sldId="263"/>
        </pc:sldMkLst>
        <pc:spChg chg="del mod">
          <ac:chgData name="Mulcahy, Collin S." userId="S::csmulcahy@nichols.edu::6b0d6dc3-2dfc-4384-a65c-5c8fcd89a392" providerId="AD" clId="Web-{44AC6100-57E8-C563-F43E-C9284AE337AA}" dt="2019-12-12T19:30:46.078" v="1579"/>
          <ac:spMkLst>
            <pc:docMk/>
            <pc:sldMk cId="1109770315" sldId="263"/>
            <ac:spMk id="2" creationId="{3E68398C-A060-467C-A4D7-60493841A457}"/>
          </ac:spMkLst>
        </pc:spChg>
        <pc:spChg chg="mod">
          <ac:chgData name="Mulcahy, Collin S." userId="S::csmulcahy@nichols.edu::6b0d6dc3-2dfc-4384-a65c-5c8fcd89a392" providerId="AD" clId="Web-{44AC6100-57E8-C563-F43E-C9284AE337AA}" dt="2019-12-12T19:53:13.454" v="2139" actId="1076"/>
          <ac:spMkLst>
            <pc:docMk/>
            <pc:sldMk cId="1109770315" sldId="263"/>
            <ac:spMk id="3" creationId="{A94628EA-8C68-45CD-BA9A-51A7F4CF959E}"/>
          </ac:spMkLst>
        </pc:spChg>
      </pc:sldChg>
      <pc:sldChg chg="delSp modSp new">
        <pc:chgData name="Mulcahy, Collin S." userId="S::csmulcahy@nichols.edu::6b0d6dc3-2dfc-4384-a65c-5c8fcd89a392" providerId="AD" clId="Web-{44AC6100-57E8-C563-F43E-C9284AE337AA}" dt="2019-12-12T21:03:04.146" v="2777" actId="1076"/>
        <pc:sldMkLst>
          <pc:docMk/>
          <pc:sldMk cId="4026955736" sldId="264"/>
        </pc:sldMkLst>
        <pc:spChg chg="del">
          <ac:chgData name="Mulcahy, Collin S." userId="S::csmulcahy@nichols.edu::6b0d6dc3-2dfc-4384-a65c-5c8fcd89a392" providerId="AD" clId="Web-{44AC6100-57E8-C563-F43E-C9284AE337AA}" dt="2019-12-12T20:44:25.693" v="2141"/>
          <ac:spMkLst>
            <pc:docMk/>
            <pc:sldMk cId="4026955736" sldId="264"/>
            <ac:spMk id="2" creationId="{031260D0-0C93-4041-AA2E-4CDB8056295F}"/>
          </ac:spMkLst>
        </pc:spChg>
        <pc:spChg chg="mod">
          <ac:chgData name="Mulcahy, Collin S." userId="S::csmulcahy@nichols.edu::6b0d6dc3-2dfc-4384-a65c-5c8fcd89a392" providerId="AD" clId="Web-{44AC6100-57E8-C563-F43E-C9284AE337AA}" dt="2019-12-12T21:03:04.146" v="2777" actId="1076"/>
          <ac:spMkLst>
            <pc:docMk/>
            <pc:sldMk cId="4026955736" sldId="264"/>
            <ac:spMk id="3" creationId="{6C14405A-7715-4AAC-B325-7EFF0C2523A6}"/>
          </ac:spMkLst>
        </pc:spChg>
      </pc:sldChg>
      <pc:sldChg chg="delSp modSp new">
        <pc:chgData name="Mulcahy, Collin S." userId="S::csmulcahy@nichols.edu::6b0d6dc3-2dfc-4384-a65c-5c8fcd89a392" providerId="AD" clId="Web-{44AC6100-57E8-C563-F43E-C9284AE337AA}" dt="2019-12-12T21:08:15.791" v="3062" actId="14100"/>
        <pc:sldMkLst>
          <pc:docMk/>
          <pc:sldMk cId="594005400" sldId="265"/>
        </pc:sldMkLst>
        <pc:spChg chg="del">
          <ac:chgData name="Mulcahy, Collin S." userId="S::csmulcahy@nichols.edu::6b0d6dc3-2dfc-4384-a65c-5c8fcd89a392" providerId="AD" clId="Web-{44AC6100-57E8-C563-F43E-C9284AE337AA}" dt="2019-12-12T21:03:49.553" v="2779"/>
          <ac:spMkLst>
            <pc:docMk/>
            <pc:sldMk cId="594005400" sldId="265"/>
            <ac:spMk id="2" creationId="{DF6B73DE-2F4A-4BCF-B9E0-8051DC2BEC7B}"/>
          </ac:spMkLst>
        </pc:spChg>
        <pc:spChg chg="mod">
          <ac:chgData name="Mulcahy, Collin S." userId="S::csmulcahy@nichols.edu::6b0d6dc3-2dfc-4384-a65c-5c8fcd89a392" providerId="AD" clId="Web-{44AC6100-57E8-C563-F43E-C9284AE337AA}" dt="2019-12-12T21:08:15.791" v="3062" actId="14100"/>
          <ac:spMkLst>
            <pc:docMk/>
            <pc:sldMk cId="594005400" sldId="265"/>
            <ac:spMk id="3" creationId="{284AA182-92ED-4E45-8E7A-F084EC72A536}"/>
          </ac:spMkLst>
        </pc:spChg>
      </pc:sldChg>
    </pc:docChg>
  </pc:docChgLst>
  <pc:docChgLst>
    <pc:chgData name="Mulcahy, Collin S." userId="S::csmulcahy@nichols.edu::6b0d6dc3-2dfc-4384-a65c-5c8fcd89a392" providerId="AD" clId="Web-{33BCF76A-FA49-1542-9672-2815A5B1D450}"/>
    <pc:docChg chg="modSld">
      <pc:chgData name="Mulcahy, Collin S." userId="S::csmulcahy@nichols.edu::6b0d6dc3-2dfc-4384-a65c-5c8fcd89a392" providerId="AD" clId="Web-{33BCF76A-FA49-1542-9672-2815A5B1D450}" dt="2019-12-12T21:35:57.506" v="179" actId="20577"/>
      <pc:docMkLst>
        <pc:docMk/>
      </pc:docMkLst>
      <pc:sldChg chg="modSp">
        <pc:chgData name="Mulcahy, Collin S." userId="S::csmulcahy@nichols.edu::6b0d6dc3-2dfc-4384-a65c-5c8fcd89a392" providerId="AD" clId="Web-{33BCF76A-FA49-1542-9672-2815A5B1D450}" dt="2019-12-12T21:31:25.184" v="71" actId="14100"/>
        <pc:sldMkLst>
          <pc:docMk/>
          <pc:sldMk cId="3279510943" sldId="258"/>
        </pc:sldMkLst>
        <pc:spChg chg="mod">
          <ac:chgData name="Mulcahy, Collin S." userId="S::csmulcahy@nichols.edu::6b0d6dc3-2dfc-4384-a65c-5c8fcd89a392" providerId="AD" clId="Web-{33BCF76A-FA49-1542-9672-2815A5B1D450}" dt="2019-12-12T21:31:25.184" v="71" actId="14100"/>
          <ac:spMkLst>
            <pc:docMk/>
            <pc:sldMk cId="3279510943" sldId="258"/>
            <ac:spMk id="3" creationId="{A733E031-0517-4D86-9EC9-ECB1B9876B51}"/>
          </ac:spMkLst>
        </pc:spChg>
      </pc:sldChg>
      <pc:sldChg chg="modSp">
        <pc:chgData name="Mulcahy, Collin S." userId="S::csmulcahy@nichols.edu::6b0d6dc3-2dfc-4384-a65c-5c8fcd89a392" providerId="AD" clId="Web-{33BCF76A-FA49-1542-9672-2815A5B1D450}" dt="2019-12-12T21:35:57.506" v="179" actId="20577"/>
        <pc:sldMkLst>
          <pc:docMk/>
          <pc:sldMk cId="594005400" sldId="265"/>
        </pc:sldMkLst>
        <pc:spChg chg="mod">
          <ac:chgData name="Mulcahy, Collin S." userId="S::csmulcahy@nichols.edu::6b0d6dc3-2dfc-4384-a65c-5c8fcd89a392" providerId="AD" clId="Web-{33BCF76A-FA49-1542-9672-2815A5B1D450}" dt="2019-12-12T21:35:57.506" v="179" actId="20577"/>
          <ac:spMkLst>
            <pc:docMk/>
            <pc:sldMk cId="594005400" sldId="265"/>
            <ac:spMk id="3" creationId="{284AA182-92ED-4E45-8E7A-F084EC72A53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443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102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237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674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213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522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92401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837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6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59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76135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187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715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75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4420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343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70117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ubway.com/en-US/OwnAFranchis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drawing&#10;&#10;Description generated with very high confidence">
            <a:extLst>
              <a:ext uri="{FF2B5EF4-FFF2-40B4-BE49-F238E27FC236}">
                <a16:creationId xmlns:a16="http://schemas.microsoft.com/office/drawing/2014/main" id="{4074245D-A7D3-44A7-B154-0B68EB9DEE09}"/>
              </a:ext>
            </a:extLst>
          </p:cNvPr>
          <p:cNvPicPr>
            <a:picLocks noChangeAspect="1"/>
          </p:cNvPicPr>
          <p:nvPr/>
        </p:nvPicPr>
        <p:blipFill rotWithShape="1">
          <a:blip r:embed="rId2"/>
          <a:srcRect b="443"/>
          <a:stretch/>
        </p:blipFill>
        <p:spPr>
          <a:xfrm>
            <a:off x="20" y="10"/>
            <a:ext cx="12191980" cy="6857990"/>
          </a:xfrm>
          <a:prstGeom prst="rect">
            <a:avLst/>
          </a:prstGeom>
        </p:spPr>
      </p:pic>
    </p:spTree>
    <p:extLst>
      <p:ext uri="{BB962C8B-B14F-4D97-AF65-F5344CB8AC3E}">
        <p14:creationId xmlns:p14="http://schemas.microsoft.com/office/powerpoint/2010/main" val="55053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4F4643A-A4FF-4014-BE67-120BC351D366}"/>
              </a:ext>
            </a:extLst>
          </p:cNvPr>
          <p:cNvSpPr txBox="1"/>
          <p:nvPr/>
        </p:nvSpPr>
        <p:spPr>
          <a:xfrm>
            <a:off x="3425371" y="651631"/>
            <a:ext cx="53361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2"/>
              </a:rPr>
              <a:t>https://www.subway.com/en-US/OwnAFranchise</a:t>
            </a:r>
            <a:endParaRPr lang="en-US"/>
          </a:p>
        </p:txBody>
      </p:sp>
      <p:pic>
        <p:nvPicPr>
          <p:cNvPr id="25" name="Picture 25" descr="A person holding a sign posing for the camera&#10;&#10;Description generated with very high confidence">
            <a:extLst>
              <a:ext uri="{FF2B5EF4-FFF2-40B4-BE49-F238E27FC236}">
                <a16:creationId xmlns:a16="http://schemas.microsoft.com/office/drawing/2014/main" id="{7A372073-CBA9-444A-BE54-9DCDEEFFE484}"/>
              </a:ext>
            </a:extLst>
          </p:cNvPr>
          <p:cNvPicPr>
            <a:picLocks noChangeAspect="1"/>
          </p:cNvPicPr>
          <p:nvPr/>
        </p:nvPicPr>
        <p:blipFill>
          <a:blip r:embed="rId3"/>
          <a:stretch>
            <a:fillRect/>
          </a:stretch>
        </p:blipFill>
        <p:spPr>
          <a:xfrm>
            <a:off x="2861734" y="1540933"/>
            <a:ext cx="6468533" cy="4321174"/>
          </a:xfrm>
          <a:prstGeom prst="rect">
            <a:avLst/>
          </a:prstGeom>
        </p:spPr>
      </p:pic>
    </p:spTree>
    <p:extLst>
      <p:ext uri="{BB962C8B-B14F-4D97-AF65-F5344CB8AC3E}">
        <p14:creationId xmlns:p14="http://schemas.microsoft.com/office/powerpoint/2010/main" val="228995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an of food with a sandwich cut in half&#10;&#10;Description generated with very high confidence">
            <a:extLst>
              <a:ext uri="{FF2B5EF4-FFF2-40B4-BE49-F238E27FC236}">
                <a16:creationId xmlns:a16="http://schemas.microsoft.com/office/drawing/2014/main" id="{DB8CBA8E-5D43-4C7A-837F-89768D803C47}"/>
              </a:ext>
            </a:extLst>
          </p:cNvPr>
          <p:cNvPicPr>
            <a:picLocks noChangeAspect="1"/>
          </p:cNvPicPr>
          <p:nvPr/>
        </p:nvPicPr>
        <p:blipFill rotWithShape="1">
          <a:blip r:embed="rId2"/>
          <a:srcRect r="2586"/>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923FB07-2F2C-46F4-B670-6B7A10D23F2B}"/>
              </a:ext>
            </a:extLst>
          </p:cNvPr>
          <p:cNvSpPr>
            <a:spLocks noGrp="1"/>
          </p:cNvSpPr>
          <p:nvPr>
            <p:ph type="title"/>
          </p:nvPr>
        </p:nvSpPr>
        <p:spPr>
          <a:xfrm>
            <a:off x="677333" y="609600"/>
            <a:ext cx="3851123" cy="1320800"/>
          </a:xfrm>
        </p:spPr>
        <p:txBody>
          <a:bodyPr>
            <a:normAutofit/>
          </a:bodyPr>
          <a:lstStyle/>
          <a:p>
            <a:r>
              <a:rPr lang="en-US" dirty="0">
                <a:solidFill>
                  <a:srgbClr val="00B050"/>
                </a:solidFill>
                <a:cs typeface="Calibri Light"/>
              </a:rPr>
              <a:t>Overall Description:</a:t>
            </a:r>
          </a:p>
        </p:txBody>
      </p:sp>
      <p:sp>
        <p:nvSpPr>
          <p:cNvPr id="3" name="Content Placeholder 2">
            <a:extLst>
              <a:ext uri="{FF2B5EF4-FFF2-40B4-BE49-F238E27FC236}">
                <a16:creationId xmlns:a16="http://schemas.microsoft.com/office/drawing/2014/main" id="{A733E031-0517-4D86-9EC9-ECB1B9876B51}"/>
              </a:ext>
            </a:extLst>
          </p:cNvPr>
          <p:cNvSpPr>
            <a:spLocks noGrp="1"/>
          </p:cNvSpPr>
          <p:nvPr>
            <p:ph idx="1"/>
          </p:nvPr>
        </p:nvSpPr>
        <p:spPr>
          <a:xfrm>
            <a:off x="677334" y="2160589"/>
            <a:ext cx="4390872" cy="3880773"/>
          </a:xfrm>
        </p:spPr>
        <p:txBody>
          <a:bodyPr vert="horz" lIns="91440" tIns="45720" rIns="91440" bIns="45720" rtlCol="0" anchor="t">
            <a:normAutofit/>
          </a:bodyPr>
          <a:lstStyle/>
          <a:p>
            <a:pPr>
              <a:lnSpc>
                <a:spcPct val="90000"/>
              </a:lnSpc>
            </a:pPr>
            <a:r>
              <a:rPr lang="en-US" sz="1700" dirty="0"/>
              <a:t>Franchise owner -  Krishna Patel</a:t>
            </a:r>
          </a:p>
          <a:p>
            <a:pPr>
              <a:lnSpc>
                <a:spcPct val="90000"/>
              </a:lnSpc>
            </a:pPr>
            <a:r>
              <a:rPr lang="en-US" sz="1700" dirty="0"/>
              <a:t>Location –</a:t>
            </a:r>
            <a:r>
              <a:rPr lang="en-US" sz="1700" dirty="0">
                <a:ea typeface="+mn-lt"/>
                <a:cs typeface="+mn-lt"/>
              </a:rPr>
              <a:t> 188 Gore Road, </a:t>
            </a:r>
            <a:r>
              <a:rPr lang="en-US" sz="1700" dirty="0"/>
              <a:t>Webster, MA </a:t>
            </a:r>
            <a:endParaRPr lang="en-US" sz="1700" dirty="0">
              <a:ea typeface="+mn-lt"/>
              <a:cs typeface="+mn-lt"/>
            </a:endParaRPr>
          </a:p>
          <a:p>
            <a:pPr>
              <a:lnSpc>
                <a:spcPct val="90000"/>
              </a:lnSpc>
            </a:pPr>
            <a:r>
              <a:rPr lang="en-US" sz="1700" dirty="0">
                <a:ea typeface="+mn-lt"/>
                <a:cs typeface="+mn-lt"/>
              </a:rPr>
              <a:t>"Subway is an American privately-held restaurant franchise that primarily sells submarine sandwiches and salads. It is one of the fastest-growing franchises in the world and, as of October 2019, had 41,512 locations in more than 100 countries. More than half its locations are in the United States."</a:t>
            </a:r>
          </a:p>
          <a:p>
            <a:pPr>
              <a:lnSpc>
                <a:spcPct val="90000"/>
              </a:lnSpc>
            </a:pPr>
            <a:r>
              <a:rPr lang="en-US" sz="1700" dirty="0"/>
              <a:t>Appeal as a healthier fast food option</a:t>
            </a:r>
          </a:p>
        </p:txBody>
      </p:sp>
      <p:cxnSp>
        <p:nvCxnSpPr>
          <p:cNvPr id="6"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951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E4F9-E9B6-4EFD-93D7-91F16EE9EA32}"/>
              </a:ext>
            </a:extLst>
          </p:cNvPr>
          <p:cNvSpPr>
            <a:spLocks noGrp="1"/>
          </p:cNvSpPr>
          <p:nvPr>
            <p:ph type="title"/>
          </p:nvPr>
        </p:nvSpPr>
        <p:spPr>
          <a:xfrm>
            <a:off x="5303901" y="228600"/>
            <a:ext cx="4732101" cy="685800"/>
          </a:xfrm>
        </p:spPr>
        <p:txBody>
          <a:bodyPr>
            <a:normAutofit fontScale="90000"/>
          </a:bodyPr>
          <a:lstStyle/>
          <a:p>
            <a:r>
              <a:rPr lang="en-US" sz="4000" dirty="0"/>
              <a:t>Subway Franchises:</a:t>
            </a:r>
          </a:p>
        </p:txBody>
      </p:sp>
      <p:sp>
        <p:nvSpPr>
          <p:cNvPr id="3" name="Content Placeholder 2">
            <a:extLst>
              <a:ext uri="{FF2B5EF4-FFF2-40B4-BE49-F238E27FC236}">
                <a16:creationId xmlns:a16="http://schemas.microsoft.com/office/drawing/2014/main" id="{165996BE-62D2-42D4-A8CA-B5D4FB48B413}"/>
              </a:ext>
            </a:extLst>
          </p:cNvPr>
          <p:cNvSpPr>
            <a:spLocks noGrp="1"/>
          </p:cNvSpPr>
          <p:nvPr>
            <p:ph idx="1"/>
          </p:nvPr>
        </p:nvSpPr>
        <p:spPr>
          <a:xfrm>
            <a:off x="5177813" y="805922"/>
            <a:ext cx="4064439" cy="2653107"/>
          </a:xfrm>
        </p:spPr>
        <p:txBody>
          <a:bodyPr vert="horz" lIns="91440" tIns="45720" rIns="91440" bIns="45720" rtlCol="0" anchor="t">
            <a:noAutofit/>
          </a:bodyPr>
          <a:lstStyle/>
          <a:p>
            <a:pPr>
              <a:lnSpc>
                <a:spcPct val="90000"/>
              </a:lnSpc>
            </a:pPr>
            <a:r>
              <a:rPr lang="en-US" sz="1900" dirty="0"/>
              <a:t>Avg. cost to open a franchise - </a:t>
            </a:r>
            <a:r>
              <a:rPr lang="en-US" sz="1900" dirty="0">
                <a:ea typeface="+mn-lt"/>
                <a:cs typeface="+mn-lt"/>
              </a:rPr>
              <a:t>$116,000 to $263,000</a:t>
            </a:r>
          </a:p>
          <a:p>
            <a:pPr>
              <a:lnSpc>
                <a:spcPct val="90000"/>
              </a:lnSpc>
            </a:pPr>
            <a:r>
              <a:rPr lang="en-US" sz="1900" dirty="0">
                <a:ea typeface="+mn-lt"/>
                <a:cs typeface="+mn-lt"/>
              </a:rPr>
              <a:t>"Franchisees pay 12.5% every week (gross sales minus the sales tax); 8% goes toward the franchise royalties and 4.5% goes towards advertising."</a:t>
            </a:r>
          </a:p>
          <a:p>
            <a:pPr>
              <a:lnSpc>
                <a:spcPct val="90000"/>
              </a:lnSpc>
            </a:pPr>
            <a:r>
              <a:rPr lang="en-US" sz="1900" dirty="0">
                <a:ea typeface="+mn-lt"/>
                <a:cs typeface="+mn-lt"/>
              </a:rPr>
              <a:t>The franchise fee is $15,000.</a:t>
            </a:r>
            <a:endParaRPr lang="en-US" sz="1900" dirty="0"/>
          </a:p>
          <a:p>
            <a:pPr>
              <a:lnSpc>
                <a:spcPct val="90000"/>
              </a:lnSpc>
            </a:pPr>
            <a:r>
              <a:rPr lang="en-US" sz="1900" dirty="0"/>
              <a:t>Offer financing and leasing programs</a:t>
            </a:r>
          </a:p>
          <a:p>
            <a:pPr>
              <a:lnSpc>
                <a:spcPct val="90000"/>
              </a:lnSpc>
            </a:pPr>
            <a:r>
              <a:rPr lang="en-US" sz="1900" b="1" dirty="0">
                <a:ea typeface="+mn-lt"/>
                <a:cs typeface="+mn-lt"/>
              </a:rPr>
              <a:t>"</a:t>
            </a:r>
            <a:r>
              <a:rPr lang="en-US" sz="1900" b="1" u="sng" dirty="0">
                <a:ea typeface="+mn-lt"/>
                <a:cs typeface="+mn-lt"/>
              </a:rPr>
              <a:t>Territory Granted</a:t>
            </a:r>
            <a:r>
              <a:rPr lang="en-US" sz="1900" b="1" dirty="0">
                <a:ea typeface="+mn-lt"/>
                <a:cs typeface="+mn-lt"/>
              </a:rPr>
              <a:t>:</a:t>
            </a:r>
            <a:r>
              <a:rPr lang="en-US" sz="1900" dirty="0">
                <a:ea typeface="+mn-lt"/>
                <a:cs typeface="+mn-lt"/>
              </a:rPr>
              <a:t> Franchisees will not receive an exclusive territory under the Franchise Agreement or any related agreements. The franchisor may grant franchisees limited exclusivity rights to a territory under its Exclusive Area Development Program."</a:t>
            </a:r>
            <a:endParaRPr lang="en-US" sz="1900" dirty="0"/>
          </a:p>
          <a:p>
            <a:pPr lvl="1">
              <a:lnSpc>
                <a:spcPct val="90000"/>
              </a:lnSpc>
            </a:pPr>
            <a:endParaRPr lang="en-US" sz="1500"/>
          </a:p>
        </p:txBody>
      </p:sp>
      <p:pic>
        <p:nvPicPr>
          <p:cNvPr id="4" name="Picture 4" descr="A person holding a sandwich in her hand&#10;&#10;Description generated with very high confidence">
            <a:extLst>
              <a:ext uri="{FF2B5EF4-FFF2-40B4-BE49-F238E27FC236}">
                <a16:creationId xmlns:a16="http://schemas.microsoft.com/office/drawing/2014/main" id="{3A872730-A0F7-40CA-9535-FDF70E252535}"/>
              </a:ext>
            </a:extLst>
          </p:cNvPr>
          <p:cNvPicPr>
            <a:picLocks noChangeAspect="1"/>
          </p:cNvPicPr>
          <p:nvPr/>
        </p:nvPicPr>
        <p:blipFill rotWithShape="1">
          <a:blip r:embed="rId2"/>
          <a:srcRect t="6694" r="-1" b="9088"/>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9230350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ECF39-0B0A-47DE-A889-1D7807B34A24}"/>
              </a:ext>
            </a:extLst>
          </p:cNvPr>
          <p:cNvSpPr>
            <a:spLocks noGrp="1"/>
          </p:cNvSpPr>
          <p:nvPr>
            <p:ph idx="1"/>
          </p:nvPr>
        </p:nvSpPr>
        <p:spPr>
          <a:xfrm>
            <a:off x="6270972" y="2015446"/>
            <a:ext cx="3878142" cy="5390258"/>
          </a:xfrm>
        </p:spPr>
        <p:txBody>
          <a:bodyPr vert="horz" lIns="91440" tIns="45720" rIns="91440" bIns="45720" rtlCol="0" anchor="t">
            <a:noAutofit/>
          </a:bodyPr>
          <a:lstStyle/>
          <a:p>
            <a:pPr marL="0" indent="0">
              <a:lnSpc>
                <a:spcPct val="90000"/>
              </a:lnSpc>
              <a:buNone/>
            </a:pPr>
            <a:r>
              <a:rPr lang="en-US" sz="2400" dirty="0">
                <a:solidFill>
                  <a:srgbClr val="00B050"/>
                </a:solidFill>
                <a:ea typeface="+mn-lt"/>
                <a:cs typeface="+mn-lt"/>
              </a:rPr>
              <a:t>Corporate staff seems very supportive of new franchisees...</a:t>
            </a:r>
            <a:endParaRPr lang="en-US" sz="2400">
              <a:solidFill>
                <a:srgbClr val="00B050"/>
              </a:solidFill>
            </a:endParaRPr>
          </a:p>
          <a:p>
            <a:pPr lvl="1">
              <a:lnSpc>
                <a:spcPct val="90000"/>
              </a:lnSpc>
            </a:pPr>
            <a:r>
              <a:rPr lang="en-US" sz="2000" dirty="0">
                <a:ea typeface="+mn-lt"/>
                <a:cs typeface="+mn-lt"/>
              </a:rPr>
              <a:t>"Perfect location" selection assistance </a:t>
            </a:r>
          </a:p>
          <a:p>
            <a:pPr lvl="1">
              <a:lnSpc>
                <a:spcPct val="90000"/>
              </a:lnSpc>
            </a:pPr>
            <a:r>
              <a:rPr lang="en-US" sz="2000" dirty="0">
                <a:ea typeface="+mn-lt"/>
                <a:cs typeface="+mn-lt"/>
              </a:rPr>
              <a:t>Week of training at World Headquarters</a:t>
            </a:r>
          </a:p>
          <a:p>
            <a:pPr lvl="1">
              <a:lnSpc>
                <a:spcPct val="90000"/>
              </a:lnSpc>
            </a:pPr>
            <a:r>
              <a:rPr lang="en-US" sz="2000" dirty="0">
                <a:ea typeface="+mn-lt"/>
                <a:cs typeface="+mn-lt"/>
              </a:rPr>
              <a:t>Easy to contact with questions</a:t>
            </a:r>
          </a:p>
          <a:p>
            <a:pPr lvl="1">
              <a:lnSpc>
                <a:spcPct val="90000"/>
              </a:lnSpc>
            </a:pPr>
            <a:r>
              <a:rPr lang="en-US" sz="2000" dirty="0"/>
              <a:t>Applying for franchise available to anyone</a:t>
            </a:r>
          </a:p>
          <a:p>
            <a:pPr lvl="1">
              <a:lnSpc>
                <a:spcPct val="90000"/>
              </a:lnSpc>
            </a:pPr>
            <a:r>
              <a:rPr lang="en-US" sz="2000" dirty="0"/>
              <a:t>Regional "Development Agents" (franchise managers)</a:t>
            </a:r>
          </a:p>
          <a:p>
            <a:pPr lvl="1">
              <a:lnSpc>
                <a:spcPct val="90000"/>
              </a:lnSpc>
            </a:pPr>
            <a:endParaRPr lang="en-US" dirty="0"/>
          </a:p>
        </p:txBody>
      </p:sp>
      <p:pic>
        <p:nvPicPr>
          <p:cNvPr id="4" name="Picture 4" descr="A picture containing text, map&#10;&#10;Description generated with very high confidence">
            <a:extLst>
              <a:ext uri="{FF2B5EF4-FFF2-40B4-BE49-F238E27FC236}">
                <a16:creationId xmlns:a16="http://schemas.microsoft.com/office/drawing/2014/main" id="{DEE9012D-1E97-4996-8CD4-4933E11EBF33}"/>
              </a:ext>
            </a:extLst>
          </p:cNvPr>
          <p:cNvPicPr>
            <a:picLocks noChangeAspect="1"/>
          </p:cNvPicPr>
          <p:nvPr/>
        </p:nvPicPr>
        <p:blipFill rotWithShape="1">
          <a:blip r:embed="rId2"/>
          <a:srcRect t="6071" r="3" b="3604"/>
          <a:stretch/>
        </p:blipFill>
        <p:spPr>
          <a:xfrm>
            <a:off x="176591" y="853045"/>
            <a:ext cx="6091086" cy="4346819"/>
          </a:xfrm>
          <a:prstGeom prst="rect">
            <a:avLst/>
          </a:prstGeom>
        </p:spPr>
      </p:pic>
    </p:spTree>
    <p:extLst>
      <p:ext uri="{BB962C8B-B14F-4D97-AF65-F5344CB8AC3E}">
        <p14:creationId xmlns:p14="http://schemas.microsoft.com/office/powerpoint/2010/main" val="364486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cut in half sandwich sitting on top of a wooden cutting board&#10;&#10;Description generated with very high confidence">
            <a:extLst>
              <a:ext uri="{FF2B5EF4-FFF2-40B4-BE49-F238E27FC236}">
                <a16:creationId xmlns:a16="http://schemas.microsoft.com/office/drawing/2014/main" id="{8F987702-2D7A-46A0-90B1-5F0DAD9F9DB2}"/>
              </a:ext>
            </a:extLst>
          </p:cNvPr>
          <p:cNvPicPr>
            <a:picLocks noChangeAspect="1"/>
          </p:cNvPicPr>
          <p:nvPr/>
        </p:nvPicPr>
        <p:blipFill rotWithShape="1">
          <a:blip r:embed="rId2">
            <a:alphaModFix amt="40000"/>
          </a:blip>
          <a:srcRect l="5800" r="1008" b="2"/>
          <a:stretch/>
        </p:blipFill>
        <p:spPr>
          <a:xfrm>
            <a:off x="20" y="-1"/>
            <a:ext cx="12188804" cy="6866465"/>
          </a:xfrm>
          <a:prstGeom prst="rect">
            <a:avLst/>
          </a:prstGeom>
        </p:spPr>
      </p:pic>
      <p:sp>
        <p:nvSpPr>
          <p:cNvPr id="2" name="Title 1">
            <a:extLst>
              <a:ext uri="{FF2B5EF4-FFF2-40B4-BE49-F238E27FC236}">
                <a16:creationId xmlns:a16="http://schemas.microsoft.com/office/drawing/2014/main" id="{B435CF6F-C45B-4DB8-8BD5-52EEB5042207}"/>
              </a:ext>
            </a:extLst>
          </p:cNvPr>
          <p:cNvSpPr>
            <a:spLocks noGrp="1"/>
          </p:cNvSpPr>
          <p:nvPr>
            <p:ph type="title"/>
          </p:nvPr>
        </p:nvSpPr>
        <p:spPr>
          <a:xfrm>
            <a:off x="677334" y="4765972"/>
            <a:ext cx="8596668" cy="1320800"/>
          </a:xfrm>
        </p:spPr>
        <p:txBody>
          <a:bodyPr anchor="ctr">
            <a:normAutofit/>
          </a:bodyPr>
          <a:lstStyle/>
          <a:p>
            <a:r>
              <a:rPr lang="en-US" sz="5400" u="sng" dirty="0">
                <a:solidFill>
                  <a:srgbClr val="FFFF00"/>
                </a:solidFill>
              </a:rPr>
              <a:t>From a Franchise Owner</a:t>
            </a:r>
            <a:r>
              <a:rPr lang="en-US" sz="5400" dirty="0">
                <a:solidFill>
                  <a:srgbClr val="FFFF00"/>
                </a:solidFill>
              </a:rPr>
              <a:t>...</a:t>
            </a:r>
          </a:p>
        </p:txBody>
      </p:sp>
      <p:sp>
        <p:nvSpPr>
          <p:cNvPr id="3" name="Content Placeholder 2">
            <a:extLst>
              <a:ext uri="{FF2B5EF4-FFF2-40B4-BE49-F238E27FC236}">
                <a16:creationId xmlns:a16="http://schemas.microsoft.com/office/drawing/2014/main" id="{A58848FD-A6F4-4DEC-AAED-6528CB0A9E10}"/>
              </a:ext>
            </a:extLst>
          </p:cNvPr>
          <p:cNvSpPr>
            <a:spLocks noGrp="1"/>
          </p:cNvSpPr>
          <p:nvPr>
            <p:ph idx="1"/>
          </p:nvPr>
        </p:nvSpPr>
        <p:spPr>
          <a:xfrm>
            <a:off x="677334" y="1389160"/>
            <a:ext cx="6192949" cy="3285067"/>
          </a:xfrm>
        </p:spPr>
        <p:txBody>
          <a:bodyPr vert="horz" lIns="91440" tIns="45720" rIns="91440" bIns="45720" rtlCol="0" anchor="ctr">
            <a:normAutofit/>
          </a:bodyPr>
          <a:lstStyle/>
          <a:p>
            <a:r>
              <a:rPr lang="en-US" sz="2400" dirty="0">
                <a:solidFill>
                  <a:srgbClr val="00B050"/>
                </a:solidFill>
              </a:rPr>
              <a:t>Krishna Patel – Webster, MA</a:t>
            </a:r>
          </a:p>
          <a:p>
            <a:r>
              <a:rPr lang="en-US" sz="2400" dirty="0">
                <a:solidFill>
                  <a:srgbClr val="00B050"/>
                </a:solidFill>
              </a:rPr>
              <a:t>774-334-2162</a:t>
            </a:r>
          </a:p>
          <a:p>
            <a:endParaRPr lang="en-US" dirty="0"/>
          </a:p>
        </p:txBody>
      </p:sp>
      <p:pic>
        <p:nvPicPr>
          <p:cNvPr id="6" name="Picture 6" descr="A screen shot of a store&#10;&#10;Description generated with very high confidence">
            <a:extLst>
              <a:ext uri="{FF2B5EF4-FFF2-40B4-BE49-F238E27FC236}">
                <a16:creationId xmlns:a16="http://schemas.microsoft.com/office/drawing/2014/main" id="{CDDCA46F-ED96-41C1-B7EF-C9E393BE070B}"/>
              </a:ext>
            </a:extLst>
          </p:cNvPr>
          <p:cNvPicPr>
            <a:picLocks noChangeAspect="1"/>
          </p:cNvPicPr>
          <p:nvPr/>
        </p:nvPicPr>
        <p:blipFill rotWithShape="1">
          <a:blip r:embed="rId3"/>
          <a:srcRect l="4656" r="3772" b="-2"/>
          <a:stretch/>
        </p:blipFill>
        <p:spPr>
          <a:xfrm>
            <a:off x="7537704" y="1389160"/>
            <a:ext cx="4010830" cy="3285067"/>
          </a:xfrm>
          <a:prstGeom prst="rect">
            <a:avLst/>
          </a:prstGeom>
        </p:spPr>
      </p:pic>
    </p:spTree>
    <p:extLst>
      <p:ext uri="{BB962C8B-B14F-4D97-AF65-F5344CB8AC3E}">
        <p14:creationId xmlns:p14="http://schemas.microsoft.com/office/powerpoint/2010/main" val="29843578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F5C4-E435-4644-A0B6-3ADDEBCAF21E}"/>
              </a:ext>
            </a:extLst>
          </p:cNvPr>
          <p:cNvSpPr>
            <a:spLocks noGrp="1"/>
          </p:cNvSpPr>
          <p:nvPr>
            <p:ph type="title"/>
          </p:nvPr>
        </p:nvSpPr>
        <p:spPr>
          <a:xfrm>
            <a:off x="677334" y="143934"/>
            <a:ext cx="8596668" cy="812800"/>
          </a:xfrm>
        </p:spPr>
        <p:txBody>
          <a:bodyPr/>
          <a:lstStyle/>
          <a:p>
            <a:r>
              <a:rPr lang="en-US" u="sng" dirty="0">
                <a:solidFill>
                  <a:srgbClr val="00B050"/>
                </a:solidFill>
              </a:rPr>
              <a:t>The Interview:</a:t>
            </a:r>
          </a:p>
        </p:txBody>
      </p:sp>
      <p:sp>
        <p:nvSpPr>
          <p:cNvPr id="3" name="Content Placeholder 2">
            <a:extLst>
              <a:ext uri="{FF2B5EF4-FFF2-40B4-BE49-F238E27FC236}">
                <a16:creationId xmlns:a16="http://schemas.microsoft.com/office/drawing/2014/main" id="{CE685EDE-CF47-4850-834E-EEAE9612078A}"/>
              </a:ext>
            </a:extLst>
          </p:cNvPr>
          <p:cNvSpPr>
            <a:spLocks noGrp="1"/>
          </p:cNvSpPr>
          <p:nvPr>
            <p:ph idx="1"/>
          </p:nvPr>
        </p:nvSpPr>
        <p:spPr>
          <a:xfrm>
            <a:off x="232834" y="922339"/>
            <a:ext cx="10078334" cy="5817522"/>
          </a:xfrm>
        </p:spPr>
        <p:txBody>
          <a:bodyPr vert="horz" lIns="91440" tIns="45720" rIns="91440" bIns="45720" rtlCol="0" anchor="t">
            <a:normAutofit/>
          </a:bodyPr>
          <a:lstStyle/>
          <a:p>
            <a:r>
              <a:rPr lang="en-US" dirty="0">
                <a:solidFill>
                  <a:srgbClr val="00B050"/>
                </a:solidFill>
                <a:ea typeface="+mn-lt"/>
                <a:cs typeface="+mn-lt"/>
              </a:rPr>
              <a:t>Q:</a:t>
            </a:r>
            <a:r>
              <a:rPr lang="en-US" dirty="0">
                <a:ea typeface="+mn-lt"/>
                <a:cs typeface="+mn-lt"/>
              </a:rPr>
              <a:t> </a:t>
            </a:r>
            <a:r>
              <a:rPr lang="en-US" dirty="0">
                <a:solidFill>
                  <a:srgbClr val="00B050"/>
                </a:solidFill>
                <a:ea typeface="+mn-lt"/>
                <a:cs typeface="+mn-lt"/>
              </a:rPr>
              <a:t>Are you happy with your relationship with the franchisor? Explain.</a:t>
            </a:r>
          </a:p>
          <a:p>
            <a:r>
              <a:rPr lang="en-US" dirty="0">
                <a:solidFill>
                  <a:srgbClr val="FF0000"/>
                </a:solidFill>
              </a:rPr>
              <a:t>A: </a:t>
            </a:r>
            <a:r>
              <a:rPr lang="en-US" i="1" dirty="0"/>
              <a:t>Yes. Subway always maintains a good reputation with customers, while ensuring their franchisee's success. </a:t>
            </a:r>
          </a:p>
          <a:p>
            <a:endParaRPr lang="en-US" i="1" dirty="0"/>
          </a:p>
          <a:p>
            <a:r>
              <a:rPr lang="en-US" dirty="0">
                <a:solidFill>
                  <a:srgbClr val="00B050"/>
                </a:solidFill>
              </a:rPr>
              <a:t>Q:</a:t>
            </a:r>
            <a:r>
              <a:rPr lang="en-US" dirty="0"/>
              <a:t> </a:t>
            </a:r>
            <a:r>
              <a:rPr lang="en-US" dirty="0">
                <a:solidFill>
                  <a:srgbClr val="00B050"/>
                </a:solidFill>
                <a:ea typeface="+mn-lt"/>
                <a:cs typeface="+mn-lt"/>
              </a:rPr>
              <a:t>What changes would you make to the franchisor’s business system?</a:t>
            </a:r>
          </a:p>
          <a:p>
            <a:r>
              <a:rPr lang="en-US" dirty="0">
                <a:solidFill>
                  <a:srgbClr val="FF0000"/>
                </a:solidFill>
              </a:rPr>
              <a:t>A: </a:t>
            </a:r>
            <a:r>
              <a:rPr lang="en-US" i="1" dirty="0"/>
              <a:t>None. Simple to start franchise with corporate support.</a:t>
            </a:r>
          </a:p>
          <a:p>
            <a:endParaRPr lang="en-US" i="1" dirty="0"/>
          </a:p>
          <a:p>
            <a:r>
              <a:rPr lang="en-US" dirty="0">
                <a:solidFill>
                  <a:srgbClr val="00B050"/>
                </a:solidFill>
              </a:rPr>
              <a:t>Q: </a:t>
            </a:r>
            <a:r>
              <a:rPr lang="en-US" dirty="0">
                <a:solidFill>
                  <a:srgbClr val="00B050"/>
                </a:solidFill>
                <a:ea typeface="+mn-lt"/>
                <a:cs typeface="+mn-lt"/>
              </a:rPr>
              <a:t>What did it actually cost you to get your franchise running? How close was the actual amount to the amount the franchisor told you it would cost?</a:t>
            </a:r>
          </a:p>
          <a:p>
            <a:r>
              <a:rPr lang="en-US" dirty="0">
                <a:solidFill>
                  <a:srgbClr val="FF0000"/>
                </a:solidFill>
              </a:rPr>
              <a:t>A: </a:t>
            </a:r>
            <a:r>
              <a:rPr lang="en-US" i="1" dirty="0">
                <a:solidFill>
                  <a:schemeClr val="tx1"/>
                </a:solidFill>
              </a:rPr>
              <a:t>About $200,000, exactly within their estimated range.</a:t>
            </a:r>
          </a:p>
          <a:p>
            <a:endParaRPr lang="en-US" i="1" dirty="0">
              <a:solidFill>
                <a:schemeClr val="tx1"/>
              </a:solidFill>
            </a:endParaRPr>
          </a:p>
          <a:p>
            <a:r>
              <a:rPr lang="en-US" dirty="0">
                <a:solidFill>
                  <a:srgbClr val="00B050"/>
                </a:solidFill>
              </a:rPr>
              <a:t>Q: </a:t>
            </a:r>
            <a:r>
              <a:rPr lang="en-US" dirty="0">
                <a:solidFill>
                  <a:srgbClr val="00B050"/>
                </a:solidFill>
                <a:ea typeface="+mn-lt"/>
                <a:cs typeface="+mn-lt"/>
              </a:rPr>
              <a:t>Is your franchise profitable? How long did it take for your franchise to break even? How much does your franchise earn? How variable are your franchise’s earnings? Are the earnings consistent with your expectations?</a:t>
            </a:r>
          </a:p>
          <a:p>
            <a:r>
              <a:rPr lang="en-US" dirty="0">
                <a:solidFill>
                  <a:srgbClr val="FF0000"/>
                </a:solidFill>
              </a:rPr>
              <a:t>A: </a:t>
            </a:r>
            <a:r>
              <a:rPr lang="en-US" i="1" dirty="0">
                <a:solidFill>
                  <a:schemeClr val="tx1"/>
                </a:solidFill>
              </a:rPr>
              <a:t>Yes. With assistance from Development Agent purchasing ingredients. Sales slightly vary year-round. </a:t>
            </a:r>
          </a:p>
        </p:txBody>
      </p:sp>
    </p:spTree>
    <p:extLst>
      <p:ext uri="{BB962C8B-B14F-4D97-AF65-F5344CB8AC3E}">
        <p14:creationId xmlns:p14="http://schemas.microsoft.com/office/powerpoint/2010/main" val="186782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628EA-8C68-45CD-BA9A-51A7F4CF959E}"/>
              </a:ext>
            </a:extLst>
          </p:cNvPr>
          <p:cNvSpPr>
            <a:spLocks noGrp="1"/>
          </p:cNvSpPr>
          <p:nvPr>
            <p:ph idx="1"/>
          </p:nvPr>
        </p:nvSpPr>
        <p:spPr>
          <a:xfrm>
            <a:off x="296334" y="403757"/>
            <a:ext cx="9485667" cy="6516021"/>
          </a:xfrm>
        </p:spPr>
        <p:txBody>
          <a:bodyPr vert="horz" lIns="91440" tIns="45720" rIns="91440" bIns="45720" rtlCol="0" anchor="t">
            <a:normAutofit lnSpcReduction="10000"/>
          </a:bodyPr>
          <a:lstStyle/>
          <a:p>
            <a:r>
              <a:rPr lang="en-US" dirty="0">
                <a:solidFill>
                  <a:srgbClr val="00B050"/>
                </a:solidFill>
              </a:rPr>
              <a:t>Q: </a:t>
            </a:r>
            <a:r>
              <a:rPr lang="en-US" dirty="0">
                <a:solidFill>
                  <a:srgbClr val="00B050"/>
                </a:solidFill>
                <a:ea typeface="+mn-lt"/>
                <a:cs typeface="+mn-lt"/>
              </a:rPr>
              <a:t>Did the franchisor estimate accurately the amount of working capital necessary to sustain your business until it began generating positive cash flow?</a:t>
            </a:r>
          </a:p>
          <a:p>
            <a:r>
              <a:rPr lang="en-US" dirty="0">
                <a:solidFill>
                  <a:srgbClr val="FF0000"/>
                </a:solidFill>
              </a:rPr>
              <a:t>A: </a:t>
            </a:r>
            <a:r>
              <a:rPr lang="en-US" i="1" dirty="0">
                <a:solidFill>
                  <a:schemeClr val="tx1"/>
                </a:solidFill>
              </a:rPr>
              <a:t>-</a:t>
            </a:r>
          </a:p>
          <a:p>
            <a:endParaRPr lang="en-US" i="1" dirty="0">
              <a:solidFill>
                <a:schemeClr val="tx1"/>
              </a:solidFill>
            </a:endParaRPr>
          </a:p>
          <a:p>
            <a:r>
              <a:rPr lang="en-US" dirty="0">
                <a:solidFill>
                  <a:srgbClr val="00B050"/>
                </a:solidFill>
                <a:ea typeface="+mn-lt"/>
                <a:cs typeface="+mn-lt"/>
              </a:rPr>
              <a:t>Q: What is the training program like? Were you pleased with the training you received from the franchisor? Did the training prepare you adequately for operating your franchise successfully?</a:t>
            </a:r>
          </a:p>
          <a:p>
            <a:r>
              <a:rPr lang="en-US" dirty="0">
                <a:solidFill>
                  <a:srgbClr val="FF0000"/>
                </a:solidFill>
              </a:rPr>
              <a:t>A: </a:t>
            </a:r>
            <a:r>
              <a:rPr lang="en-US" i="1" dirty="0">
                <a:solidFill>
                  <a:schemeClr val="tx1"/>
                </a:solidFill>
              </a:rPr>
              <a:t>Training at Subway Franchise World Headquarters in CT. Yes, training prepared for day to day business operations.  </a:t>
            </a:r>
          </a:p>
          <a:p>
            <a:endParaRPr lang="en-US" i="1" dirty="0">
              <a:solidFill>
                <a:schemeClr val="tx1"/>
              </a:solidFill>
            </a:endParaRPr>
          </a:p>
          <a:p>
            <a:r>
              <a:rPr lang="en-US" dirty="0">
                <a:solidFill>
                  <a:srgbClr val="00B050"/>
                </a:solidFill>
                <a:ea typeface="+mn-lt"/>
                <a:cs typeface="+mn-lt"/>
              </a:rPr>
              <a:t>Q: Did you encounter any unexpected franchise fees or hidden costs? If so, what were they?</a:t>
            </a:r>
          </a:p>
          <a:p>
            <a:r>
              <a:rPr lang="en-US" dirty="0">
                <a:solidFill>
                  <a:srgbClr val="FF0000"/>
                </a:solidFill>
              </a:rPr>
              <a:t>A: </a:t>
            </a:r>
            <a:r>
              <a:rPr lang="en-US" i="1" dirty="0">
                <a:solidFill>
                  <a:schemeClr val="tx1"/>
                </a:solidFill>
              </a:rPr>
              <a:t>No, they warned of all potential costs and how much they would be.</a:t>
            </a:r>
          </a:p>
          <a:p>
            <a:endParaRPr lang="en-US" i="1" dirty="0">
              <a:solidFill>
                <a:schemeClr val="tx1"/>
              </a:solidFill>
            </a:endParaRPr>
          </a:p>
          <a:p>
            <a:r>
              <a:rPr lang="en-US" dirty="0">
                <a:solidFill>
                  <a:srgbClr val="00B050"/>
                </a:solidFill>
              </a:rPr>
              <a:t>Q: </a:t>
            </a:r>
            <a:r>
              <a:rPr lang="en-US" dirty="0">
                <a:solidFill>
                  <a:srgbClr val="00B050"/>
                </a:solidFill>
                <a:ea typeface="+mn-lt"/>
                <a:cs typeface="+mn-lt"/>
              </a:rPr>
              <a:t>Are you pleased with the size of your territory? Is it large enough for you to reach your sales and profitability goals? What kind of territorial protection does the franchisor offer?</a:t>
            </a:r>
          </a:p>
          <a:p>
            <a:r>
              <a:rPr lang="en-US" dirty="0">
                <a:solidFill>
                  <a:srgbClr val="FF0000"/>
                </a:solidFill>
              </a:rPr>
              <a:t>A: </a:t>
            </a:r>
            <a:r>
              <a:rPr lang="en-US" i="1" dirty="0">
                <a:solidFill>
                  <a:schemeClr val="tx1"/>
                </a:solidFill>
              </a:rPr>
              <a:t>No territory agreement, but no other Subway locations in town. "Exclusive Area Development Program" </a:t>
            </a:r>
          </a:p>
          <a:p>
            <a:endParaRPr lang="en-US" dirty="0">
              <a:solidFill>
                <a:srgbClr val="00B050"/>
              </a:solidFill>
            </a:endParaRPr>
          </a:p>
        </p:txBody>
      </p:sp>
    </p:spTree>
    <p:extLst>
      <p:ext uri="{BB962C8B-B14F-4D97-AF65-F5344CB8AC3E}">
        <p14:creationId xmlns:p14="http://schemas.microsoft.com/office/powerpoint/2010/main" val="110977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4405A-7715-4AAC-B325-7EFF0C2523A6}"/>
              </a:ext>
            </a:extLst>
          </p:cNvPr>
          <p:cNvSpPr>
            <a:spLocks noGrp="1"/>
          </p:cNvSpPr>
          <p:nvPr>
            <p:ph idx="1"/>
          </p:nvPr>
        </p:nvSpPr>
        <p:spPr>
          <a:xfrm>
            <a:off x="296335" y="307558"/>
            <a:ext cx="9557697" cy="6421878"/>
          </a:xfrm>
        </p:spPr>
        <p:txBody>
          <a:bodyPr vert="horz" lIns="91440" tIns="45720" rIns="91440" bIns="45720" rtlCol="0" anchor="t">
            <a:normAutofit/>
          </a:bodyPr>
          <a:lstStyle/>
          <a:p>
            <a:r>
              <a:rPr lang="en-US" dirty="0">
                <a:solidFill>
                  <a:srgbClr val="00B050"/>
                </a:solidFill>
                <a:ea typeface="+mn-lt"/>
                <a:cs typeface="+mn-lt"/>
              </a:rPr>
              <a:t>Q: What restrictions do you face on the products and services you can sell? Are you required to purchase from approved suppliers? Are their prices reasonable?</a:t>
            </a:r>
          </a:p>
          <a:p>
            <a:r>
              <a:rPr lang="en-US" dirty="0">
                <a:solidFill>
                  <a:srgbClr val="FF0000"/>
                </a:solidFill>
              </a:rPr>
              <a:t>A: </a:t>
            </a:r>
            <a:r>
              <a:rPr lang="en-US" i="1" dirty="0">
                <a:solidFill>
                  <a:schemeClr val="tx1"/>
                </a:solidFill>
              </a:rPr>
              <a:t>Limited to items on the menu at a given time, must learn new products on menu. Assisted by Development Agent to find best priced products.</a:t>
            </a:r>
          </a:p>
          <a:p>
            <a:endParaRPr lang="en-US" i="1" dirty="0">
              <a:solidFill>
                <a:schemeClr val="tx1"/>
              </a:solidFill>
            </a:endParaRPr>
          </a:p>
          <a:p>
            <a:r>
              <a:rPr lang="en-US" dirty="0">
                <a:solidFill>
                  <a:srgbClr val="00B050"/>
                </a:solidFill>
                <a:ea typeface="+mn-lt"/>
                <a:cs typeface="+mn-lt"/>
              </a:rPr>
              <a:t>Q: Does the franchisor advertise as much as it said it would? Is the advertising effective in producing sales? Do you receive adequate support from the franchisor now that your outlet is in operation?</a:t>
            </a:r>
          </a:p>
          <a:p>
            <a:r>
              <a:rPr lang="en-US" dirty="0">
                <a:solidFill>
                  <a:srgbClr val="FF0000"/>
                </a:solidFill>
              </a:rPr>
              <a:t>A: </a:t>
            </a:r>
            <a:r>
              <a:rPr lang="en-US" i="1" dirty="0">
                <a:solidFill>
                  <a:schemeClr val="tx1"/>
                </a:solidFill>
              </a:rPr>
              <a:t>Advertisements are adequate, effective commercials/sponsors. </a:t>
            </a:r>
          </a:p>
          <a:p>
            <a:endParaRPr lang="en-US" i="1" dirty="0">
              <a:solidFill>
                <a:schemeClr val="tx1"/>
              </a:solidFill>
            </a:endParaRPr>
          </a:p>
          <a:p>
            <a:r>
              <a:rPr lang="en-US" dirty="0">
                <a:solidFill>
                  <a:srgbClr val="00B050"/>
                </a:solidFill>
              </a:rPr>
              <a:t>Q: </a:t>
            </a:r>
            <a:r>
              <a:rPr lang="en-US" dirty="0">
                <a:solidFill>
                  <a:srgbClr val="00B050"/>
                </a:solidFill>
                <a:ea typeface="+mn-lt"/>
                <a:cs typeface="+mn-lt"/>
              </a:rPr>
              <a:t>What kind of education and business experience do you have? How important have they been to your success in the franchise?</a:t>
            </a:r>
          </a:p>
          <a:p>
            <a:r>
              <a:rPr lang="en-US" dirty="0">
                <a:solidFill>
                  <a:srgbClr val="FF0000"/>
                </a:solidFill>
              </a:rPr>
              <a:t>A: </a:t>
            </a:r>
            <a:r>
              <a:rPr lang="en-US" i="1" dirty="0">
                <a:solidFill>
                  <a:schemeClr val="tx1"/>
                </a:solidFill>
              </a:rPr>
              <a:t>The</a:t>
            </a:r>
            <a:r>
              <a:rPr lang="en-US" i="1" dirty="0">
                <a:solidFill>
                  <a:schemeClr val="tx1"/>
                </a:solidFill>
                <a:ea typeface="+mn-lt"/>
                <a:cs typeface="+mn-lt"/>
              </a:rPr>
              <a:t> Bachelor of Science in Business Administration(BSBA). Family owned a business in India. </a:t>
            </a:r>
            <a:endParaRPr lang="en-US" i="1" dirty="0">
              <a:solidFill>
                <a:schemeClr val="tx1"/>
              </a:solidFill>
            </a:endParaRPr>
          </a:p>
          <a:p>
            <a:endParaRPr lang="en-US" i="1" dirty="0">
              <a:solidFill>
                <a:schemeClr val="tx1"/>
              </a:solidFill>
            </a:endParaRPr>
          </a:p>
          <a:p>
            <a:r>
              <a:rPr lang="en-US" dirty="0">
                <a:solidFill>
                  <a:srgbClr val="00B050"/>
                </a:solidFill>
              </a:rPr>
              <a:t>Q: </a:t>
            </a:r>
            <a:r>
              <a:rPr lang="en-US" dirty="0">
                <a:solidFill>
                  <a:srgbClr val="00B050"/>
                </a:solidFill>
                <a:ea typeface="+mn-lt"/>
                <a:cs typeface="+mn-lt"/>
              </a:rPr>
              <a:t>What is it really like to be a franchisee in this system?</a:t>
            </a:r>
            <a:endParaRPr lang="en-US" i="1" dirty="0">
              <a:solidFill>
                <a:srgbClr val="00B050"/>
              </a:solidFill>
            </a:endParaRPr>
          </a:p>
          <a:p>
            <a:r>
              <a:rPr lang="en-US" dirty="0">
                <a:solidFill>
                  <a:srgbClr val="FF0000"/>
                </a:solidFill>
              </a:rPr>
              <a:t>A: </a:t>
            </a:r>
            <a:r>
              <a:rPr lang="en-US" i="1" dirty="0">
                <a:solidFill>
                  <a:schemeClr val="tx1"/>
                </a:solidFill>
              </a:rPr>
              <a:t>Rewarding. Like owning a small business, but much harder to fail. </a:t>
            </a:r>
          </a:p>
        </p:txBody>
      </p:sp>
    </p:spTree>
    <p:extLst>
      <p:ext uri="{BB962C8B-B14F-4D97-AF65-F5344CB8AC3E}">
        <p14:creationId xmlns:p14="http://schemas.microsoft.com/office/powerpoint/2010/main" val="402695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4AA182-92ED-4E45-8E7A-F084EC72A536}"/>
              </a:ext>
            </a:extLst>
          </p:cNvPr>
          <p:cNvSpPr>
            <a:spLocks noGrp="1"/>
          </p:cNvSpPr>
          <p:nvPr>
            <p:ph idx="1"/>
          </p:nvPr>
        </p:nvSpPr>
        <p:spPr>
          <a:xfrm>
            <a:off x="5470820" y="259218"/>
            <a:ext cx="4064439" cy="6269280"/>
          </a:xfrm>
        </p:spPr>
        <p:txBody>
          <a:bodyPr vert="horz" lIns="91440" tIns="45720" rIns="91440" bIns="45720" rtlCol="0" anchor="t">
            <a:noAutofit/>
          </a:bodyPr>
          <a:lstStyle/>
          <a:p>
            <a:pPr>
              <a:lnSpc>
                <a:spcPct val="90000"/>
              </a:lnSpc>
            </a:pPr>
            <a:r>
              <a:rPr lang="en-US" dirty="0">
                <a:solidFill>
                  <a:srgbClr val="00B050"/>
                </a:solidFill>
                <a:ea typeface="+mn-lt"/>
                <a:cs typeface="+mn-lt"/>
              </a:rPr>
              <a:t>Q: If you were considering investing in this franchise again, what would you do differently?</a:t>
            </a:r>
          </a:p>
          <a:p>
            <a:pPr>
              <a:lnSpc>
                <a:spcPct val="90000"/>
              </a:lnSpc>
            </a:pPr>
            <a:r>
              <a:rPr lang="en-US" dirty="0">
                <a:solidFill>
                  <a:srgbClr val="FF0000"/>
                </a:solidFill>
              </a:rPr>
              <a:t>A:</a:t>
            </a:r>
            <a:r>
              <a:rPr lang="en-US" dirty="0"/>
              <a:t> </a:t>
            </a:r>
            <a:r>
              <a:rPr lang="en-US" i="1" dirty="0"/>
              <a:t>Saved more capital to start, things could have been easier. Better timing with young children.</a:t>
            </a:r>
          </a:p>
          <a:p>
            <a:pPr>
              <a:lnSpc>
                <a:spcPct val="90000"/>
              </a:lnSpc>
            </a:pPr>
            <a:endParaRPr lang="en-US" i="1" dirty="0"/>
          </a:p>
          <a:p>
            <a:pPr>
              <a:lnSpc>
                <a:spcPct val="90000"/>
              </a:lnSpc>
            </a:pPr>
            <a:r>
              <a:rPr lang="en-US" dirty="0">
                <a:solidFill>
                  <a:srgbClr val="00B050"/>
                </a:solidFill>
                <a:ea typeface="+mn-lt"/>
                <a:cs typeface="+mn-lt"/>
              </a:rPr>
              <a:t>Q: Given what you know now, would you purchase this franchise again?</a:t>
            </a:r>
            <a:endParaRPr lang="en-US" i="1">
              <a:solidFill>
                <a:srgbClr val="00B050"/>
              </a:solidFill>
            </a:endParaRPr>
          </a:p>
          <a:p>
            <a:pPr>
              <a:lnSpc>
                <a:spcPct val="90000"/>
              </a:lnSpc>
            </a:pPr>
            <a:r>
              <a:rPr lang="en-US" dirty="0">
                <a:solidFill>
                  <a:srgbClr val="FF0000"/>
                </a:solidFill>
              </a:rPr>
              <a:t>A:</a:t>
            </a:r>
            <a:r>
              <a:rPr lang="en-US" dirty="0"/>
              <a:t> </a:t>
            </a:r>
            <a:r>
              <a:rPr lang="en-US" i="1" dirty="0"/>
              <a:t>Yes. Very supportive corporate programs.</a:t>
            </a:r>
            <a:r>
              <a:rPr lang="en-US" sz="2400" i="1" dirty="0"/>
              <a:t> </a:t>
            </a:r>
            <a:endParaRPr lang="en-US" sz="2400" dirty="0"/>
          </a:p>
          <a:p>
            <a:pPr>
              <a:lnSpc>
                <a:spcPct val="90000"/>
              </a:lnSpc>
            </a:pPr>
            <a:endParaRPr lang="en-US" sz="2400" i="1" dirty="0"/>
          </a:p>
          <a:p>
            <a:pPr>
              <a:lnSpc>
                <a:spcPct val="90000"/>
              </a:lnSpc>
            </a:pPr>
            <a:r>
              <a:rPr lang="en-US" dirty="0">
                <a:solidFill>
                  <a:srgbClr val="00B050"/>
                </a:solidFill>
                <a:ea typeface="+mn-lt"/>
                <a:cs typeface="+mn-lt"/>
              </a:rPr>
              <a:t>Q: How much control does the franchisor exercise over you and the way you run your franchise?</a:t>
            </a:r>
            <a:endParaRPr lang="en-US" i="1">
              <a:solidFill>
                <a:srgbClr val="00B050"/>
              </a:solidFill>
            </a:endParaRPr>
          </a:p>
          <a:p>
            <a:pPr>
              <a:lnSpc>
                <a:spcPct val="90000"/>
              </a:lnSpc>
            </a:pPr>
            <a:r>
              <a:rPr lang="en-US" dirty="0">
                <a:solidFill>
                  <a:srgbClr val="FF0000"/>
                </a:solidFill>
              </a:rPr>
              <a:t>A: </a:t>
            </a:r>
            <a:r>
              <a:rPr lang="en-US" i="1" dirty="0">
                <a:solidFill>
                  <a:schemeClr val="tx1"/>
                </a:solidFill>
              </a:rPr>
              <a:t>The people do not control much, but the way the business is designed does not allow much freedom. </a:t>
            </a:r>
            <a:endParaRPr lang="en-US" dirty="0">
              <a:solidFill>
                <a:schemeClr val="tx1"/>
              </a:solidFill>
            </a:endParaRPr>
          </a:p>
          <a:p>
            <a:pPr>
              <a:lnSpc>
                <a:spcPct val="90000"/>
              </a:lnSpc>
            </a:pPr>
            <a:endParaRPr lang="en-US" sz="2400" i="1" dirty="0"/>
          </a:p>
          <a:p>
            <a:pPr>
              <a:lnSpc>
                <a:spcPct val="90000"/>
              </a:lnSpc>
            </a:pPr>
            <a:endParaRPr lang="en-US" i="1"/>
          </a:p>
          <a:p>
            <a:pPr>
              <a:lnSpc>
                <a:spcPct val="90000"/>
              </a:lnSpc>
            </a:pPr>
            <a:endParaRPr lang="en-US" i="1"/>
          </a:p>
        </p:txBody>
      </p:sp>
      <p:pic>
        <p:nvPicPr>
          <p:cNvPr id="2" name="Picture 3" descr="A sign in front of a green field&#10;&#10;Description generated with very high confidence">
            <a:extLst>
              <a:ext uri="{FF2B5EF4-FFF2-40B4-BE49-F238E27FC236}">
                <a16:creationId xmlns:a16="http://schemas.microsoft.com/office/drawing/2014/main" id="{F788A481-3FC0-4B3E-89A8-E8888F1742E3}"/>
              </a:ext>
            </a:extLst>
          </p:cNvPr>
          <p:cNvPicPr>
            <a:picLocks noChangeAspect="1"/>
          </p:cNvPicPr>
          <p:nvPr/>
        </p:nvPicPr>
        <p:blipFill rotWithShape="1">
          <a:blip r:embed="rId2"/>
          <a:srcRect l="18798" r="2220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5940054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PowerPoint Presentation</vt:lpstr>
      <vt:lpstr>Overall Description:</vt:lpstr>
      <vt:lpstr>Subway Franchises:</vt:lpstr>
      <vt:lpstr>PowerPoint Presentation</vt:lpstr>
      <vt:lpstr>From a Franchise Owner...</vt:lpstr>
      <vt:lpstr>The Interview: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752</cp:revision>
  <dcterms:created xsi:type="dcterms:W3CDTF">2019-12-12T01:44:54Z</dcterms:created>
  <dcterms:modified xsi:type="dcterms:W3CDTF">2019-12-12T21:35:57Z</dcterms:modified>
</cp:coreProperties>
</file>