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9" r:id="rId5"/>
    <p:sldId id="257" r:id="rId6"/>
    <p:sldId id="262" r:id="rId7"/>
    <p:sldId id="261" r:id="rId8"/>
    <p:sldId id="264" r:id="rId9"/>
    <p:sldId id="270" r:id="rId10"/>
    <p:sldId id="260" r:id="rId11"/>
    <p:sldId id="263" r:id="rId12"/>
    <p:sldId id="268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E19264-AE93-1E78-B44A-51A71D1F6D1E}" v="247" dt="2020-04-10T13:51:07.579"/>
    <p1510:client id="{D7FECA1A-8038-55E5-3651-D658E77BBE14}" v="63" dt="2020-04-17T15:55:31.583"/>
    <p1510:client id="{ED4A05B2-7E09-B730-AC34-2F38DD16B6F7}" v="817" dt="2020-04-19T17:19:26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diel, Nicole" userId="S::nburdiel@nichols.edu::ee0284e3-df48-42c7-a20f-3c8f28271021" providerId="AD" clId="Web-{D7FECA1A-8038-55E5-3651-D658E77BBE14}"/>
    <pc:docChg chg="addSld modSld sldOrd">
      <pc:chgData name="Burdiel, Nicole" userId="S::nburdiel@nichols.edu::ee0284e3-df48-42c7-a20f-3c8f28271021" providerId="AD" clId="Web-{D7FECA1A-8038-55E5-3651-D658E77BBE14}" dt="2020-04-17T15:55:31.583" v="68"/>
      <pc:docMkLst>
        <pc:docMk/>
      </pc:docMkLst>
      <pc:sldChg chg="addSp delSp modSp mod setBg">
        <pc:chgData name="Burdiel, Nicole" userId="S::nburdiel@nichols.edu::ee0284e3-df48-42c7-a20f-3c8f28271021" providerId="AD" clId="Web-{D7FECA1A-8038-55E5-3651-D658E77BBE14}" dt="2020-04-17T15:32:07.905" v="5"/>
        <pc:sldMkLst>
          <pc:docMk/>
          <pc:sldMk cId="2652636011" sldId="257"/>
        </pc:sldMkLst>
        <pc:spChg chg="mod">
          <ac:chgData name="Burdiel, Nicole" userId="S::nburdiel@nichols.edu::ee0284e3-df48-42c7-a20f-3c8f28271021" providerId="AD" clId="Web-{D7FECA1A-8038-55E5-3651-D658E77BBE14}" dt="2020-04-17T15:31:00.045" v="3"/>
          <ac:spMkLst>
            <pc:docMk/>
            <pc:sldMk cId="2652636011" sldId="257"/>
            <ac:spMk id="2" creationId="{42B46A64-CD8D-4C45-B4BE-C278112DBAD1}"/>
          </ac:spMkLst>
        </pc:spChg>
        <pc:spChg chg="add del mod">
          <ac:chgData name="Burdiel, Nicole" userId="S::nburdiel@nichols.edu::ee0284e3-df48-42c7-a20f-3c8f28271021" providerId="AD" clId="Web-{D7FECA1A-8038-55E5-3651-D658E77BBE14}" dt="2020-04-17T15:30:35.935" v="2"/>
          <ac:spMkLst>
            <pc:docMk/>
            <pc:sldMk cId="2652636011" sldId="257"/>
            <ac:spMk id="7" creationId="{08537124-9022-4E04-AD31-B12E106A72F6}"/>
          </ac:spMkLst>
        </pc:spChg>
        <pc:spChg chg="del">
          <ac:chgData name="Burdiel, Nicole" userId="S::nburdiel@nichols.edu::ee0284e3-df48-42c7-a20f-3c8f28271021" providerId="AD" clId="Web-{D7FECA1A-8038-55E5-3651-D658E77BBE14}" dt="2020-04-17T15:31:00.045" v="3"/>
          <ac:spMkLst>
            <pc:docMk/>
            <pc:sldMk cId="2652636011" sldId="257"/>
            <ac:spMk id="16" creationId="{BEE73255-8084-4DF9-BB0B-15EAC92E2CB9}"/>
          </ac:spMkLst>
        </pc:spChg>
        <pc:spChg chg="del">
          <ac:chgData name="Burdiel, Nicole" userId="S::nburdiel@nichols.edu::ee0284e3-df48-42c7-a20f-3c8f28271021" providerId="AD" clId="Web-{D7FECA1A-8038-55E5-3651-D658E77BBE14}" dt="2020-04-17T15:31:00.045" v="3"/>
          <ac:spMkLst>
            <pc:docMk/>
            <pc:sldMk cId="2652636011" sldId="257"/>
            <ac:spMk id="18" creationId="{67048353-8981-459A-9BC6-9711CE462E06}"/>
          </ac:spMkLst>
        </pc:spChg>
        <pc:spChg chg="add">
          <ac:chgData name="Burdiel, Nicole" userId="S::nburdiel@nichols.edu::ee0284e3-df48-42c7-a20f-3c8f28271021" providerId="AD" clId="Web-{D7FECA1A-8038-55E5-3651-D658E77BBE14}" dt="2020-04-17T15:31:00.045" v="3"/>
          <ac:spMkLst>
            <pc:docMk/>
            <pc:sldMk cId="2652636011" sldId="257"/>
            <ac:spMk id="23" creationId="{D4771268-CB57-404A-9271-370EB28F6090}"/>
          </ac:spMkLst>
        </pc:spChg>
        <pc:picChg chg="add mod">
          <ac:chgData name="Burdiel, Nicole" userId="S::nburdiel@nichols.edu::ee0284e3-df48-42c7-a20f-3c8f28271021" providerId="AD" clId="Web-{D7FECA1A-8038-55E5-3651-D658E77BBE14}" dt="2020-04-17T15:31:00.045" v="3"/>
          <ac:picMkLst>
            <pc:docMk/>
            <pc:sldMk cId="2652636011" sldId="257"/>
            <ac:picMk id="3" creationId="{D9C51E0E-AA28-4C6C-9D14-7856C9E8DEEB}"/>
          </ac:picMkLst>
        </pc:picChg>
        <pc:picChg chg="del">
          <ac:chgData name="Burdiel, Nicole" userId="S::nburdiel@nichols.edu::ee0284e3-df48-42c7-a20f-3c8f28271021" providerId="AD" clId="Web-{D7FECA1A-8038-55E5-3651-D658E77BBE14}" dt="2020-04-17T15:30:21.716" v="1"/>
          <ac:picMkLst>
            <pc:docMk/>
            <pc:sldMk cId="2652636011" sldId="257"/>
            <ac:picMk id="4" creationId="{D4FDFAD7-C373-42D8-9789-38EF3934A0FB}"/>
          </ac:picMkLst>
        </pc:picChg>
      </pc:sldChg>
      <pc:sldChg chg="addSp delSp modSp ord">
        <pc:chgData name="Burdiel, Nicole" userId="S::nburdiel@nichols.edu::ee0284e3-df48-42c7-a20f-3c8f28271021" providerId="AD" clId="Web-{D7FECA1A-8038-55E5-3651-D658E77BBE14}" dt="2020-04-17T15:40:11.412" v="40"/>
        <pc:sldMkLst>
          <pc:docMk/>
          <pc:sldMk cId="3623427646" sldId="258"/>
        </pc:sldMkLst>
        <pc:spChg chg="del">
          <ac:chgData name="Burdiel, Nicole" userId="S::nburdiel@nichols.edu::ee0284e3-df48-42c7-a20f-3c8f28271021" providerId="AD" clId="Web-{D7FECA1A-8038-55E5-3651-D658E77BBE14}" dt="2020-04-17T15:40:11.412" v="40"/>
          <ac:spMkLst>
            <pc:docMk/>
            <pc:sldMk cId="3623427646" sldId="258"/>
            <ac:spMk id="14" creationId="{A4AC5506-6312-4701-8D3C-40187889A947}"/>
          </ac:spMkLst>
        </pc:spChg>
        <pc:spChg chg="add">
          <ac:chgData name="Burdiel, Nicole" userId="S::nburdiel@nichols.edu::ee0284e3-df48-42c7-a20f-3c8f28271021" providerId="AD" clId="Web-{D7FECA1A-8038-55E5-3651-D658E77BBE14}" dt="2020-04-17T15:40:11.412" v="40"/>
          <ac:spMkLst>
            <pc:docMk/>
            <pc:sldMk cId="3623427646" sldId="258"/>
            <ac:spMk id="19" creationId="{A4AC5506-6312-4701-8D3C-40187889A947}"/>
          </ac:spMkLst>
        </pc:spChg>
        <pc:picChg chg="add mod">
          <ac:chgData name="Burdiel, Nicole" userId="S::nburdiel@nichols.edu::ee0284e3-df48-42c7-a20f-3c8f28271021" providerId="AD" clId="Web-{D7FECA1A-8038-55E5-3651-D658E77BBE14}" dt="2020-04-17T15:40:11.412" v="40"/>
          <ac:picMkLst>
            <pc:docMk/>
            <pc:sldMk cId="3623427646" sldId="258"/>
            <ac:picMk id="3" creationId="{BE2D3544-DBF2-41ED-8652-5509EBD63B17}"/>
          </ac:picMkLst>
        </pc:picChg>
        <pc:picChg chg="del">
          <ac:chgData name="Burdiel, Nicole" userId="S::nburdiel@nichols.edu::ee0284e3-df48-42c7-a20f-3c8f28271021" providerId="AD" clId="Web-{D7FECA1A-8038-55E5-3651-D658E77BBE14}" dt="2020-04-17T15:40:02.100" v="38"/>
          <ac:picMkLst>
            <pc:docMk/>
            <pc:sldMk cId="3623427646" sldId="258"/>
            <ac:picMk id="9" creationId="{CF6F96B7-B856-4986-A992-8D87C514BF9F}"/>
          </ac:picMkLst>
        </pc:picChg>
      </pc:sldChg>
      <pc:sldChg chg="addSp delSp modSp ord">
        <pc:chgData name="Burdiel, Nicole" userId="S::nburdiel@nichols.edu::ee0284e3-df48-42c7-a20f-3c8f28271021" providerId="AD" clId="Web-{D7FECA1A-8038-55E5-3651-D658E77BBE14}" dt="2020-04-17T15:39:50.350" v="37"/>
        <pc:sldMkLst>
          <pc:docMk/>
          <pc:sldMk cId="713881803" sldId="259"/>
        </pc:sldMkLst>
        <pc:spChg chg="del">
          <ac:chgData name="Burdiel, Nicole" userId="S::nburdiel@nichols.edu::ee0284e3-df48-42c7-a20f-3c8f28271021" providerId="AD" clId="Web-{D7FECA1A-8038-55E5-3651-D658E77BBE14}" dt="2020-04-17T15:39:50.350" v="37"/>
          <ac:spMkLst>
            <pc:docMk/>
            <pc:sldMk cId="713881803" sldId="259"/>
            <ac:spMk id="9" creationId="{A4AC5506-6312-4701-8D3C-40187889A947}"/>
          </ac:spMkLst>
        </pc:spChg>
        <pc:spChg chg="add">
          <ac:chgData name="Burdiel, Nicole" userId="S::nburdiel@nichols.edu::ee0284e3-df48-42c7-a20f-3c8f28271021" providerId="AD" clId="Web-{D7FECA1A-8038-55E5-3651-D658E77BBE14}" dt="2020-04-17T15:39:50.350" v="37"/>
          <ac:spMkLst>
            <pc:docMk/>
            <pc:sldMk cId="713881803" sldId="259"/>
            <ac:spMk id="14" creationId="{A4AC5506-6312-4701-8D3C-40187889A947}"/>
          </ac:spMkLst>
        </pc:spChg>
        <pc:picChg chg="add mod">
          <ac:chgData name="Burdiel, Nicole" userId="S::nburdiel@nichols.edu::ee0284e3-df48-42c7-a20f-3c8f28271021" providerId="AD" clId="Web-{D7FECA1A-8038-55E5-3651-D658E77BBE14}" dt="2020-04-17T15:39:50.350" v="37"/>
          <ac:picMkLst>
            <pc:docMk/>
            <pc:sldMk cId="713881803" sldId="259"/>
            <ac:picMk id="3" creationId="{C34FCD65-18E7-4293-80DC-92B5FF7DF782}"/>
          </ac:picMkLst>
        </pc:picChg>
        <pc:picChg chg="del">
          <ac:chgData name="Burdiel, Nicole" userId="S::nburdiel@nichols.edu::ee0284e3-df48-42c7-a20f-3c8f28271021" providerId="AD" clId="Web-{D7FECA1A-8038-55E5-3651-D658E77BBE14}" dt="2020-04-17T15:39:29.365" v="35"/>
          <ac:picMkLst>
            <pc:docMk/>
            <pc:sldMk cId="713881803" sldId="259"/>
            <ac:picMk id="4" creationId="{D4EAC477-C9BB-433C-B922-0B59D107E026}"/>
          </ac:picMkLst>
        </pc:picChg>
      </pc:sldChg>
      <pc:sldChg chg="addSp delSp modSp new mod setBg">
        <pc:chgData name="Burdiel, Nicole" userId="S::nburdiel@nichols.edu::ee0284e3-df48-42c7-a20f-3c8f28271021" providerId="AD" clId="Web-{D7FECA1A-8038-55E5-3651-D658E77BBE14}" dt="2020-04-17T15:33:50.422" v="32"/>
        <pc:sldMkLst>
          <pc:docMk/>
          <pc:sldMk cId="1841267254" sldId="262"/>
        </pc:sldMkLst>
        <pc:spChg chg="mod">
          <ac:chgData name="Burdiel, Nicole" userId="S::nburdiel@nichols.edu::ee0284e3-df48-42c7-a20f-3c8f28271021" providerId="AD" clId="Web-{D7FECA1A-8038-55E5-3651-D658E77BBE14}" dt="2020-04-17T15:33:50.422" v="32"/>
          <ac:spMkLst>
            <pc:docMk/>
            <pc:sldMk cId="1841267254" sldId="262"/>
            <ac:spMk id="2" creationId="{A652CFAF-5EB1-48CF-B818-6A258495F55D}"/>
          </ac:spMkLst>
        </pc:spChg>
        <pc:spChg chg="del">
          <ac:chgData name="Burdiel, Nicole" userId="S::nburdiel@nichols.edu::ee0284e3-df48-42c7-a20f-3c8f28271021" providerId="AD" clId="Web-{D7FECA1A-8038-55E5-3651-D658E77BBE14}" dt="2020-04-17T15:32:59.531" v="7"/>
          <ac:spMkLst>
            <pc:docMk/>
            <pc:sldMk cId="1841267254" sldId="262"/>
            <ac:spMk id="3" creationId="{601D7A5C-BD18-4B67-8652-A3505BF86FC8}"/>
          </ac:spMkLst>
        </pc:spChg>
        <pc:spChg chg="add del mod">
          <ac:chgData name="Burdiel, Nicole" userId="S::nburdiel@nichols.edu::ee0284e3-df48-42c7-a20f-3c8f28271021" providerId="AD" clId="Web-{D7FECA1A-8038-55E5-3651-D658E77BBE14}" dt="2020-04-17T15:33:33.016" v="30"/>
          <ac:spMkLst>
            <pc:docMk/>
            <pc:sldMk cId="1841267254" sldId="262"/>
            <ac:spMk id="4" creationId="{8B144245-383F-4EFD-B027-481BF164ECB4}"/>
          </ac:spMkLst>
        </pc:spChg>
        <pc:spChg chg="add">
          <ac:chgData name="Burdiel, Nicole" userId="S::nburdiel@nichols.edu::ee0284e3-df48-42c7-a20f-3c8f28271021" providerId="AD" clId="Web-{D7FECA1A-8038-55E5-3651-D658E77BBE14}" dt="2020-04-17T15:33:50.422" v="32"/>
          <ac:spMkLst>
            <pc:docMk/>
            <pc:sldMk cId="1841267254" sldId="262"/>
            <ac:spMk id="10" creationId="{16C5FA50-8D52-4617-AF91-5C7B1C8352F1}"/>
          </ac:spMkLst>
        </pc:spChg>
        <pc:spChg chg="add">
          <ac:chgData name="Burdiel, Nicole" userId="S::nburdiel@nichols.edu::ee0284e3-df48-42c7-a20f-3c8f28271021" providerId="AD" clId="Web-{D7FECA1A-8038-55E5-3651-D658E77BBE14}" dt="2020-04-17T15:33:50.422" v="32"/>
          <ac:spMkLst>
            <pc:docMk/>
            <pc:sldMk cId="1841267254" sldId="262"/>
            <ac:spMk id="12" creationId="{E223798C-12AD-4B0C-A50C-D676347D67CF}"/>
          </ac:spMkLst>
        </pc:spChg>
        <pc:picChg chg="add mod">
          <ac:chgData name="Burdiel, Nicole" userId="S::nburdiel@nichols.edu::ee0284e3-df48-42c7-a20f-3c8f28271021" providerId="AD" clId="Web-{D7FECA1A-8038-55E5-3651-D658E77BBE14}" dt="2020-04-17T15:33:50.422" v="32"/>
          <ac:picMkLst>
            <pc:docMk/>
            <pc:sldMk cId="1841267254" sldId="262"/>
            <ac:picMk id="5" creationId="{889530B4-5134-4514-82AC-865038191374}"/>
          </ac:picMkLst>
        </pc:picChg>
      </pc:sldChg>
      <pc:sldChg chg="addSp delSp modSp new mod ord setBg">
        <pc:chgData name="Burdiel, Nicole" userId="S::nburdiel@nichols.edu::ee0284e3-df48-42c7-a20f-3c8f28271021" providerId="AD" clId="Web-{D7FECA1A-8038-55E5-3651-D658E77BBE14}" dt="2020-04-17T15:52:28.361" v="56"/>
        <pc:sldMkLst>
          <pc:docMk/>
          <pc:sldMk cId="725200194" sldId="263"/>
        </pc:sldMkLst>
        <pc:spChg chg="del mod ord">
          <ac:chgData name="Burdiel, Nicole" userId="S::nburdiel@nichols.edu::ee0284e3-df48-42c7-a20f-3c8f28271021" providerId="AD" clId="Web-{D7FECA1A-8038-55E5-3651-D658E77BBE14}" dt="2020-04-17T15:50:25.922" v="53"/>
          <ac:spMkLst>
            <pc:docMk/>
            <pc:sldMk cId="725200194" sldId="263"/>
            <ac:spMk id="2" creationId="{2B95DAFA-2D83-4729-971C-BEE6FFDB403E}"/>
          </ac:spMkLst>
        </pc:spChg>
        <pc:spChg chg="del">
          <ac:chgData name="Burdiel, Nicole" userId="S::nburdiel@nichols.edu::ee0284e3-df48-42c7-a20f-3c8f28271021" providerId="AD" clId="Web-{D7FECA1A-8038-55E5-3651-D658E77BBE14}" dt="2020-04-17T15:47:04.059" v="44"/>
          <ac:spMkLst>
            <pc:docMk/>
            <pc:sldMk cId="725200194" sldId="263"/>
            <ac:spMk id="3" creationId="{846095E3-87BB-42C7-85BC-247C41E99153}"/>
          </ac:spMkLst>
        </pc:spChg>
        <pc:spChg chg="add del">
          <ac:chgData name="Burdiel, Nicole" userId="S::nburdiel@nichols.edu::ee0284e3-df48-42c7-a20f-3c8f28271021" providerId="AD" clId="Web-{D7FECA1A-8038-55E5-3651-D658E77BBE14}" dt="2020-04-17T15:50:22.281" v="52"/>
          <ac:spMkLst>
            <pc:docMk/>
            <pc:sldMk cId="725200194" sldId="263"/>
            <ac:spMk id="9" creationId="{E8D41CF8-5232-42BC-8D05-AFEDE215398E}"/>
          </ac:spMkLst>
        </pc:spChg>
        <pc:spChg chg="add del">
          <ac:chgData name="Burdiel, Nicole" userId="S::nburdiel@nichols.edu::ee0284e3-df48-42c7-a20f-3c8f28271021" providerId="AD" clId="Web-{D7FECA1A-8038-55E5-3651-D658E77BBE14}" dt="2020-04-17T15:50:22.281" v="52"/>
          <ac:spMkLst>
            <pc:docMk/>
            <pc:sldMk cId="725200194" sldId="263"/>
            <ac:spMk id="11" creationId="{49237091-E62C-4878-AA4C-0B9995ADB28F}"/>
          </ac:spMkLst>
        </pc:spChg>
        <pc:spChg chg="add del">
          <ac:chgData name="Burdiel, Nicole" userId="S::nburdiel@nichols.edu::ee0284e3-df48-42c7-a20f-3c8f28271021" providerId="AD" clId="Web-{D7FECA1A-8038-55E5-3651-D658E77BBE14}" dt="2020-04-17T15:50:22.281" v="51"/>
          <ac:spMkLst>
            <pc:docMk/>
            <pc:sldMk cId="725200194" sldId="263"/>
            <ac:spMk id="13" creationId="{E8D41CF8-5232-42BC-8D05-AFEDE215398E}"/>
          </ac:spMkLst>
        </pc:spChg>
        <pc:spChg chg="add del">
          <ac:chgData name="Burdiel, Nicole" userId="S::nburdiel@nichols.edu::ee0284e3-df48-42c7-a20f-3c8f28271021" providerId="AD" clId="Web-{D7FECA1A-8038-55E5-3651-D658E77BBE14}" dt="2020-04-17T15:50:31.329" v="54"/>
          <ac:spMkLst>
            <pc:docMk/>
            <pc:sldMk cId="725200194" sldId="263"/>
            <ac:spMk id="14" creationId="{BE13943F-CFF4-4097-BBA8-20BDDF6E4A08}"/>
          </ac:spMkLst>
        </pc:spChg>
        <pc:spChg chg="add del">
          <ac:chgData name="Burdiel, Nicole" userId="S::nburdiel@nichols.edu::ee0284e3-df48-42c7-a20f-3c8f28271021" providerId="AD" clId="Web-{D7FECA1A-8038-55E5-3651-D658E77BBE14}" dt="2020-04-17T15:50:14.781" v="49"/>
          <ac:spMkLst>
            <pc:docMk/>
            <pc:sldMk cId="725200194" sldId="263"/>
            <ac:spMk id="16" creationId="{BE13943F-CFF4-4097-BBA8-20BDDF6E4A08}"/>
          </ac:spMkLst>
        </pc:spChg>
        <pc:spChg chg="add del">
          <ac:chgData name="Burdiel, Nicole" userId="S::nburdiel@nichols.edu::ee0284e3-df48-42c7-a20f-3c8f28271021" providerId="AD" clId="Web-{D7FECA1A-8038-55E5-3651-D658E77BBE14}" dt="2020-04-17T15:50:22.281" v="51"/>
          <ac:spMkLst>
            <pc:docMk/>
            <pc:sldMk cId="725200194" sldId="263"/>
            <ac:spMk id="18" creationId="{49237091-E62C-4878-AA4C-0B9995ADB28F}"/>
          </ac:spMkLst>
        </pc:spChg>
        <pc:spChg chg="add">
          <ac:chgData name="Burdiel, Nicole" userId="S::nburdiel@nichols.edu::ee0284e3-df48-42c7-a20f-3c8f28271021" providerId="AD" clId="Web-{D7FECA1A-8038-55E5-3651-D658E77BBE14}" dt="2020-04-17T15:50:31.329" v="54"/>
          <ac:spMkLst>
            <pc:docMk/>
            <pc:sldMk cId="725200194" sldId="263"/>
            <ac:spMk id="19" creationId="{6FF0F0B8-5B06-4174-9742-1FD7ABE712A7}"/>
          </ac:spMkLst>
        </pc:spChg>
        <pc:picChg chg="add mod">
          <ac:chgData name="Burdiel, Nicole" userId="S::nburdiel@nichols.edu::ee0284e3-df48-42c7-a20f-3c8f28271021" providerId="AD" clId="Web-{D7FECA1A-8038-55E5-3651-D658E77BBE14}" dt="2020-04-17T15:50:31.329" v="54"/>
          <ac:picMkLst>
            <pc:docMk/>
            <pc:sldMk cId="725200194" sldId="263"/>
            <ac:picMk id="4" creationId="{B1F8B786-ACAF-419D-8703-DF682685FDEE}"/>
          </ac:picMkLst>
        </pc:picChg>
      </pc:sldChg>
      <pc:sldChg chg="addSp delSp modSp new mod setBg">
        <pc:chgData name="Burdiel, Nicole" userId="S::nburdiel@nichols.edu::ee0284e3-df48-42c7-a20f-3c8f28271021" providerId="AD" clId="Web-{D7FECA1A-8038-55E5-3651-D658E77BBE14}" dt="2020-04-17T15:55:31.583" v="68"/>
        <pc:sldMkLst>
          <pc:docMk/>
          <pc:sldMk cId="1016846093" sldId="264"/>
        </pc:sldMkLst>
        <pc:spChg chg="del mod ord">
          <ac:chgData name="Burdiel, Nicole" userId="S::nburdiel@nichols.edu::ee0284e3-df48-42c7-a20f-3c8f28271021" providerId="AD" clId="Web-{D7FECA1A-8038-55E5-3651-D658E77BBE14}" dt="2020-04-17T15:53:43.331" v="64"/>
          <ac:spMkLst>
            <pc:docMk/>
            <pc:sldMk cId="1016846093" sldId="264"/>
            <ac:spMk id="2" creationId="{AF29A308-AA6B-4527-8E8C-8C6D08472A0E}"/>
          </ac:spMkLst>
        </pc:spChg>
        <pc:spChg chg="del mod">
          <ac:chgData name="Burdiel, Nicole" userId="S::nburdiel@nichols.edu::ee0284e3-df48-42c7-a20f-3c8f28271021" providerId="AD" clId="Web-{D7FECA1A-8038-55E5-3651-D658E77BBE14}" dt="2020-04-17T15:53:20.456" v="61"/>
          <ac:spMkLst>
            <pc:docMk/>
            <pc:sldMk cId="1016846093" sldId="264"/>
            <ac:spMk id="3" creationId="{D778C136-57CF-4AD0-806C-D6DEE2E14166}"/>
          </ac:spMkLst>
        </pc:spChg>
        <pc:spChg chg="add del">
          <ac:chgData name="Burdiel, Nicole" userId="S::nburdiel@nichols.edu::ee0284e3-df48-42c7-a20f-3c8f28271021" providerId="AD" clId="Web-{D7FECA1A-8038-55E5-3651-D658E77BBE14}" dt="2020-04-17T15:53:46.800" v="65"/>
          <ac:spMkLst>
            <pc:docMk/>
            <pc:sldMk cId="1016846093" sldId="264"/>
            <ac:spMk id="9" creationId="{BE13943F-CFF4-4097-BBA8-20BDDF6E4A08}"/>
          </ac:spMkLst>
        </pc:spChg>
        <pc:spChg chg="add">
          <ac:chgData name="Burdiel, Nicole" userId="S::nburdiel@nichols.edu::ee0284e3-df48-42c7-a20f-3c8f28271021" providerId="AD" clId="Web-{D7FECA1A-8038-55E5-3651-D658E77BBE14}" dt="2020-04-17T15:53:46.800" v="65"/>
          <ac:spMkLst>
            <pc:docMk/>
            <pc:sldMk cId="1016846093" sldId="264"/>
            <ac:spMk id="14" creationId="{6FF0F0B8-5B06-4174-9742-1FD7ABE712A7}"/>
          </ac:spMkLst>
        </pc:spChg>
        <pc:picChg chg="add mod">
          <ac:chgData name="Burdiel, Nicole" userId="S::nburdiel@nichols.edu::ee0284e3-df48-42c7-a20f-3c8f28271021" providerId="AD" clId="Web-{D7FECA1A-8038-55E5-3651-D658E77BBE14}" dt="2020-04-17T15:53:46.800" v="65"/>
          <ac:picMkLst>
            <pc:docMk/>
            <pc:sldMk cId="1016846093" sldId="264"/>
            <ac:picMk id="4" creationId="{497527C8-D9D9-457F-9D27-DC9EA57328EF}"/>
          </ac:picMkLst>
        </pc:picChg>
      </pc:sldChg>
    </pc:docChg>
  </pc:docChgLst>
  <pc:docChgLst>
    <pc:chgData name="Burdiel, Nicole" userId="S::nburdiel@nichols.edu::ee0284e3-df48-42c7-a20f-3c8f28271021" providerId="AD" clId="Web-{4DE19264-AE93-1E78-B44A-51A71D1F6D1E}"/>
    <pc:docChg chg="addSld modSld sldOrd">
      <pc:chgData name="Burdiel, Nicole" userId="S::nburdiel@nichols.edu::ee0284e3-df48-42c7-a20f-3c8f28271021" providerId="AD" clId="Web-{4DE19264-AE93-1E78-B44A-51A71D1F6D1E}" dt="2020-04-10T13:51:07.579" v="240" actId="14100"/>
      <pc:docMkLst>
        <pc:docMk/>
      </pc:docMkLst>
      <pc:sldChg chg="addSp modSp mod setBg setClrOvrMap">
        <pc:chgData name="Burdiel, Nicole" userId="S::nburdiel@nichols.edu::ee0284e3-df48-42c7-a20f-3c8f28271021" providerId="AD" clId="Web-{4DE19264-AE93-1E78-B44A-51A71D1F6D1E}" dt="2020-04-10T13:36:19.209" v="161" actId="20577"/>
        <pc:sldMkLst>
          <pc:docMk/>
          <pc:sldMk cId="109857222" sldId="256"/>
        </pc:sldMkLst>
        <pc:spChg chg="mod">
          <ac:chgData name="Burdiel, Nicole" userId="S::nburdiel@nichols.edu::ee0284e3-df48-42c7-a20f-3c8f28271021" providerId="AD" clId="Web-{4DE19264-AE93-1E78-B44A-51A71D1F6D1E}" dt="2020-04-10T13:36:19.209" v="161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Burdiel, Nicole" userId="S::nburdiel@nichols.edu::ee0284e3-df48-42c7-a20f-3c8f28271021" providerId="AD" clId="Web-{4DE19264-AE93-1E78-B44A-51A71D1F6D1E}" dt="2020-04-10T13:28:35.844" v="94" actId="20577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Burdiel, Nicole" userId="S::nburdiel@nichols.edu::ee0284e3-df48-42c7-a20f-3c8f28271021" providerId="AD" clId="Web-{4DE19264-AE93-1E78-B44A-51A71D1F6D1E}" dt="2020-04-10T13:27:55.094" v="72"/>
          <ac:spMkLst>
            <pc:docMk/>
            <pc:sldMk cId="109857222" sldId="256"/>
            <ac:spMk id="13" creationId="{053FB2EE-284F-4C87-AB3D-BBF87A9FAB97}"/>
          </ac:spMkLst>
        </pc:spChg>
        <pc:grpChg chg="add">
          <ac:chgData name="Burdiel, Nicole" userId="S::nburdiel@nichols.edu::ee0284e3-df48-42c7-a20f-3c8f28271021" providerId="AD" clId="Web-{4DE19264-AE93-1E78-B44A-51A71D1F6D1E}" dt="2020-04-10T13:27:55.094" v="72"/>
          <ac:grpSpMkLst>
            <pc:docMk/>
            <pc:sldMk cId="109857222" sldId="256"/>
            <ac:grpSpMk id="8" creationId="{D2C4BFA1-2075-4901-9E24-E41D1FDD51FD}"/>
          </ac:grpSpMkLst>
        </pc:grpChg>
      </pc:sldChg>
      <pc:sldChg chg="addSp delSp modSp new mod setBg">
        <pc:chgData name="Burdiel, Nicole" userId="S::nburdiel@nichols.edu::ee0284e3-df48-42c7-a20f-3c8f28271021" providerId="AD" clId="Web-{4DE19264-AE93-1E78-B44A-51A71D1F6D1E}" dt="2020-04-10T13:29:18.828" v="97"/>
        <pc:sldMkLst>
          <pc:docMk/>
          <pc:sldMk cId="2652636011" sldId="257"/>
        </pc:sldMkLst>
        <pc:spChg chg="mod">
          <ac:chgData name="Burdiel, Nicole" userId="S::nburdiel@nichols.edu::ee0284e3-df48-42c7-a20f-3c8f28271021" providerId="AD" clId="Web-{4DE19264-AE93-1E78-B44A-51A71D1F6D1E}" dt="2020-04-10T13:29:18.828" v="97"/>
          <ac:spMkLst>
            <pc:docMk/>
            <pc:sldMk cId="2652636011" sldId="257"/>
            <ac:spMk id="2" creationId="{42B46A64-CD8D-4C45-B4BE-C278112DBAD1}"/>
          </ac:spMkLst>
        </pc:spChg>
        <pc:spChg chg="del">
          <ac:chgData name="Burdiel, Nicole" userId="S::nburdiel@nichols.edu::ee0284e3-df48-42c7-a20f-3c8f28271021" providerId="AD" clId="Web-{4DE19264-AE93-1E78-B44A-51A71D1F6D1E}" dt="2020-04-10T13:24:49.513" v="35"/>
          <ac:spMkLst>
            <pc:docMk/>
            <pc:sldMk cId="2652636011" sldId="257"/>
            <ac:spMk id="3" creationId="{88E66F22-FDB7-4CC3-8701-3A6C78C81CE7}"/>
          </ac:spMkLst>
        </pc:spChg>
        <pc:spChg chg="add del">
          <ac:chgData name="Burdiel, Nicole" userId="S::nburdiel@nichols.edu::ee0284e3-df48-42c7-a20f-3c8f28271021" providerId="AD" clId="Web-{4DE19264-AE93-1E78-B44A-51A71D1F6D1E}" dt="2020-04-10T13:29:18.828" v="97"/>
          <ac:spMkLst>
            <pc:docMk/>
            <pc:sldMk cId="2652636011" sldId="257"/>
            <ac:spMk id="9" creationId="{BEE73255-8084-4DF9-BB0B-15EAC92E2CB9}"/>
          </ac:spMkLst>
        </pc:spChg>
        <pc:spChg chg="add del">
          <ac:chgData name="Burdiel, Nicole" userId="S::nburdiel@nichols.edu::ee0284e3-df48-42c7-a20f-3c8f28271021" providerId="AD" clId="Web-{4DE19264-AE93-1E78-B44A-51A71D1F6D1E}" dt="2020-04-10T13:29:18.828" v="97"/>
          <ac:spMkLst>
            <pc:docMk/>
            <pc:sldMk cId="2652636011" sldId="257"/>
            <ac:spMk id="11" creationId="{67048353-8981-459A-9BC6-9711CE462E06}"/>
          </ac:spMkLst>
        </pc:spChg>
        <pc:spChg chg="add">
          <ac:chgData name="Burdiel, Nicole" userId="S::nburdiel@nichols.edu::ee0284e3-df48-42c7-a20f-3c8f28271021" providerId="AD" clId="Web-{4DE19264-AE93-1E78-B44A-51A71D1F6D1E}" dt="2020-04-10T13:29:18.828" v="97"/>
          <ac:spMkLst>
            <pc:docMk/>
            <pc:sldMk cId="2652636011" sldId="257"/>
            <ac:spMk id="16" creationId="{BEE73255-8084-4DF9-BB0B-15EAC92E2CB9}"/>
          </ac:spMkLst>
        </pc:spChg>
        <pc:spChg chg="add">
          <ac:chgData name="Burdiel, Nicole" userId="S::nburdiel@nichols.edu::ee0284e3-df48-42c7-a20f-3c8f28271021" providerId="AD" clId="Web-{4DE19264-AE93-1E78-B44A-51A71D1F6D1E}" dt="2020-04-10T13:29:18.828" v="97"/>
          <ac:spMkLst>
            <pc:docMk/>
            <pc:sldMk cId="2652636011" sldId="257"/>
            <ac:spMk id="18" creationId="{67048353-8981-459A-9BC6-9711CE462E06}"/>
          </ac:spMkLst>
        </pc:spChg>
        <pc:picChg chg="add mod ord">
          <ac:chgData name="Burdiel, Nicole" userId="S::nburdiel@nichols.edu::ee0284e3-df48-42c7-a20f-3c8f28271021" providerId="AD" clId="Web-{4DE19264-AE93-1E78-B44A-51A71D1F6D1E}" dt="2020-04-10T13:25:08.669" v="36"/>
          <ac:picMkLst>
            <pc:docMk/>
            <pc:sldMk cId="2652636011" sldId="257"/>
            <ac:picMk id="4" creationId="{D4FDFAD7-C373-42D8-9789-38EF3934A0FB}"/>
          </ac:picMkLst>
        </pc:picChg>
      </pc:sldChg>
      <pc:sldChg chg="addSp delSp modSp new mod setBg">
        <pc:chgData name="Burdiel, Nicole" userId="S::nburdiel@nichols.edu::ee0284e3-df48-42c7-a20f-3c8f28271021" providerId="AD" clId="Web-{4DE19264-AE93-1E78-B44A-51A71D1F6D1E}" dt="2020-04-10T13:33:34.894" v="132"/>
        <pc:sldMkLst>
          <pc:docMk/>
          <pc:sldMk cId="3623427646" sldId="258"/>
        </pc:sldMkLst>
        <pc:spChg chg="mod">
          <ac:chgData name="Burdiel, Nicole" userId="S::nburdiel@nichols.edu::ee0284e3-df48-42c7-a20f-3c8f28271021" providerId="AD" clId="Web-{4DE19264-AE93-1E78-B44A-51A71D1F6D1E}" dt="2020-04-10T13:33:34.894" v="132"/>
          <ac:spMkLst>
            <pc:docMk/>
            <pc:sldMk cId="3623427646" sldId="258"/>
            <ac:spMk id="2" creationId="{B87E10D8-7EC1-46A8-8818-8B67479CDE6E}"/>
          </ac:spMkLst>
        </pc:spChg>
        <pc:spChg chg="del">
          <ac:chgData name="Burdiel, Nicole" userId="S::nburdiel@nichols.edu::ee0284e3-df48-42c7-a20f-3c8f28271021" providerId="AD" clId="Web-{4DE19264-AE93-1E78-B44A-51A71D1F6D1E}" dt="2020-04-10T13:32:10.284" v="99"/>
          <ac:spMkLst>
            <pc:docMk/>
            <pc:sldMk cId="3623427646" sldId="258"/>
            <ac:spMk id="3" creationId="{B7855756-B586-43FA-83D3-60F19BAFB06E}"/>
          </ac:spMkLst>
        </pc:spChg>
        <pc:spChg chg="add del mod">
          <ac:chgData name="Burdiel, Nicole" userId="S::nburdiel@nichols.edu::ee0284e3-df48-42c7-a20f-3c8f28271021" providerId="AD" clId="Web-{4DE19264-AE93-1E78-B44A-51A71D1F6D1E}" dt="2020-04-10T13:32:45.581" v="104"/>
          <ac:spMkLst>
            <pc:docMk/>
            <pc:sldMk cId="3623427646" sldId="258"/>
            <ac:spMk id="7" creationId="{CC922E1E-093F-4DB8-BA6B-EB80B976DD79}"/>
          </ac:spMkLst>
        </pc:spChg>
        <pc:spChg chg="add del mod">
          <ac:chgData name="Burdiel, Nicole" userId="S::nburdiel@nichols.edu::ee0284e3-df48-42c7-a20f-3c8f28271021" providerId="AD" clId="Web-{4DE19264-AE93-1E78-B44A-51A71D1F6D1E}" dt="2020-04-10T13:32:52.253" v="107"/>
          <ac:spMkLst>
            <pc:docMk/>
            <pc:sldMk cId="3623427646" sldId="258"/>
            <ac:spMk id="8" creationId="{943AEACF-B938-4D8E-9EE7-F353EF1BB1E2}"/>
          </ac:spMkLst>
        </pc:spChg>
        <pc:spChg chg="add">
          <ac:chgData name="Burdiel, Nicole" userId="S::nburdiel@nichols.edu::ee0284e3-df48-42c7-a20f-3c8f28271021" providerId="AD" clId="Web-{4DE19264-AE93-1E78-B44A-51A71D1F6D1E}" dt="2020-04-10T13:33:34.894" v="132"/>
          <ac:spMkLst>
            <pc:docMk/>
            <pc:sldMk cId="3623427646" sldId="258"/>
            <ac:spMk id="14" creationId="{A4AC5506-6312-4701-8D3C-40187889A947}"/>
          </ac:spMkLst>
        </pc:spChg>
        <pc:picChg chg="add del mod ord">
          <ac:chgData name="Burdiel, Nicole" userId="S::nburdiel@nichols.edu::ee0284e3-df48-42c7-a20f-3c8f28271021" providerId="AD" clId="Web-{4DE19264-AE93-1E78-B44A-51A71D1F6D1E}" dt="2020-04-10T13:32:39.581" v="100"/>
          <ac:picMkLst>
            <pc:docMk/>
            <pc:sldMk cId="3623427646" sldId="258"/>
            <ac:picMk id="4" creationId="{95347058-980F-4EA4-AB14-ABED2ADB8DA1}"/>
          </ac:picMkLst>
        </pc:picChg>
        <pc:picChg chg="add mod">
          <ac:chgData name="Burdiel, Nicole" userId="S::nburdiel@nichols.edu::ee0284e3-df48-42c7-a20f-3c8f28271021" providerId="AD" clId="Web-{4DE19264-AE93-1E78-B44A-51A71D1F6D1E}" dt="2020-04-10T13:33:34.894" v="132"/>
          <ac:picMkLst>
            <pc:docMk/>
            <pc:sldMk cId="3623427646" sldId="258"/>
            <ac:picMk id="9" creationId="{CF6F96B7-B856-4986-A992-8D87C514BF9F}"/>
          </ac:picMkLst>
        </pc:picChg>
      </pc:sldChg>
      <pc:sldChg chg="addSp delSp modSp new mod setBg">
        <pc:chgData name="Burdiel, Nicole" userId="S::nburdiel@nichols.edu::ee0284e3-df48-42c7-a20f-3c8f28271021" providerId="AD" clId="Web-{4DE19264-AE93-1E78-B44A-51A71D1F6D1E}" dt="2020-04-10T13:39:25.602" v="189"/>
        <pc:sldMkLst>
          <pc:docMk/>
          <pc:sldMk cId="713881803" sldId="259"/>
        </pc:sldMkLst>
        <pc:spChg chg="mod">
          <ac:chgData name="Burdiel, Nicole" userId="S::nburdiel@nichols.edu::ee0284e3-df48-42c7-a20f-3c8f28271021" providerId="AD" clId="Web-{4DE19264-AE93-1E78-B44A-51A71D1F6D1E}" dt="2020-04-10T13:39:25.602" v="189"/>
          <ac:spMkLst>
            <pc:docMk/>
            <pc:sldMk cId="713881803" sldId="259"/>
            <ac:spMk id="2" creationId="{2A8DA52B-E36E-48F6-9092-3E1F3AC88C2B}"/>
          </ac:spMkLst>
        </pc:spChg>
        <pc:spChg chg="del">
          <ac:chgData name="Burdiel, Nicole" userId="S::nburdiel@nichols.edu::ee0284e3-df48-42c7-a20f-3c8f28271021" providerId="AD" clId="Web-{4DE19264-AE93-1E78-B44A-51A71D1F6D1E}" dt="2020-04-10T13:37:18.163" v="179"/>
          <ac:spMkLst>
            <pc:docMk/>
            <pc:sldMk cId="713881803" sldId="259"/>
            <ac:spMk id="3" creationId="{A6A8E507-84A4-48B0-9836-3414FD5D4A04}"/>
          </ac:spMkLst>
        </pc:spChg>
        <pc:spChg chg="add">
          <ac:chgData name="Burdiel, Nicole" userId="S::nburdiel@nichols.edu::ee0284e3-df48-42c7-a20f-3c8f28271021" providerId="AD" clId="Web-{4DE19264-AE93-1E78-B44A-51A71D1F6D1E}" dt="2020-04-10T13:39:25.602" v="189"/>
          <ac:spMkLst>
            <pc:docMk/>
            <pc:sldMk cId="713881803" sldId="259"/>
            <ac:spMk id="9" creationId="{A4AC5506-6312-4701-8D3C-40187889A947}"/>
          </ac:spMkLst>
        </pc:spChg>
        <pc:picChg chg="add mod modCrop">
          <ac:chgData name="Burdiel, Nicole" userId="S::nburdiel@nichols.edu::ee0284e3-df48-42c7-a20f-3c8f28271021" providerId="AD" clId="Web-{4DE19264-AE93-1E78-B44A-51A71D1F6D1E}" dt="2020-04-10T13:39:25.602" v="189"/>
          <ac:picMkLst>
            <pc:docMk/>
            <pc:sldMk cId="713881803" sldId="259"/>
            <ac:picMk id="4" creationId="{D4EAC477-C9BB-433C-B922-0B59D107E026}"/>
          </ac:picMkLst>
        </pc:picChg>
      </pc:sldChg>
      <pc:sldChg chg="addSp delSp modSp new mod setBg">
        <pc:chgData name="Burdiel, Nicole" userId="S::nburdiel@nichols.edu::ee0284e3-df48-42c7-a20f-3c8f28271021" providerId="AD" clId="Web-{4DE19264-AE93-1E78-B44A-51A71D1F6D1E}" dt="2020-04-10T13:51:07.579" v="240" actId="14100"/>
        <pc:sldMkLst>
          <pc:docMk/>
          <pc:sldMk cId="2427073791" sldId="260"/>
        </pc:sldMkLst>
        <pc:spChg chg="mod">
          <ac:chgData name="Burdiel, Nicole" userId="S::nburdiel@nichols.edu::ee0284e3-df48-42c7-a20f-3c8f28271021" providerId="AD" clId="Web-{4DE19264-AE93-1E78-B44A-51A71D1F6D1E}" dt="2020-04-10T13:50:57.032" v="238"/>
          <ac:spMkLst>
            <pc:docMk/>
            <pc:sldMk cId="2427073791" sldId="260"/>
            <ac:spMk id="2" creationId="{094E6BBA-3622-42FC-8CB6-D5201FEB7430}"/>
          </ac:spMkLst>
        </pc:spChg>
        <pc:spChg chg="del">
          <ac:chgData name="Burdiel, Nicole" userId="S::nburdiel@nichols.edu::ee0284e3-df48-42c7-a20f-3c8f28271021" providerId="AD" clId="Web-{4DE19264-AE93-1E78-B44A-51A71D1F6D1E}" dt="2020-04-10T13:46:35.560" v="191"/>
          <ac:spMkLst>
            <pc:docMk/>
            <pc:sldMk cId="2427073791" sldId="260"/>
            <ac:spMk id="3" creationId="{715BF7EA-FDF1-4DB5-B4D9-9B1FCB6C391C}"/>
          </ac:spMkLst>
        </pc:spChg>
        <pc:spChg chg="add">
          <ac:chgData name="Burdiel, Nicole" userId="S::nburdiel@nichols.edu::ee0284e3-df48-42c7-a20f-3c8f28271021" providerId="AD" clId="Web-{4DE19264-AE93-1E78-B44A-51A71D1F6D1E}" dt="2020-04-10T13:50:57.032" v="238"/>
          <ac:spMkLst>
            <pc:docMk/>
            <pc:sldMk cId="2427073791" sldId="260"/>
            <ac:spMk id="9" creationId="{6753252F-4873-4F63-801D-CC719279A7D5}"/>
          </ac:spMkLst>
        </pc:spChg>
        <pc:spChg chg="add">
          <ac:chgData name="Burdiel, Nicole" userId="S::nburdiel@nichols.edu::ee0284e3-df48-42c7-a20f-3c8f28271021" providerId="AD" clId="Web-{4DE19264-AE93-1E78-B44A-51A71D1F6D1E}" dt="2020-04-10T13:50:57.032" v="238"/>
          <ac:spMkLst>
            <pc:docMk/>
            <pc:sldMk cId="2427073791" sldId="260"/>
            <ac:spMk id="11" creationId="{047C8CCB-F95D-4249-92DD-651249D3535A}"/>
          </ac:spMkLst>
        </pc:spChg>
        <pc:picChg chg="add mod">
          <ac:chgData name="Burdiel, Nicole" userId="S::nburdiel@nichols.edu::ee0284e3-df48-42c7-a20f-3c8f28271021" providerId="AD" clId="Web-{4DE19264-AE93-1E78-B44A-51A71D1F6D1E}" dt="2020-04-10T13:51:07.579" v="240" actId="14100"/>
          <ac:picMkLst>
            <pc:docMk/>
            <pc:sldMk cId="2427073791" sldId="260"/>
            <ac:picMk id="4" creationId="{B4A4494B-AEBE-477C-ADDD-D373C2D5F259}"/>
          </ac:picMkLst>
        </pc:picChg>
      </pc:sldChg>
      <pc:sldChg chg="addSp delSp modSp new mod ord setBg">
        <pc:chgData name="Burdiel, Nicole" userId="S::nburdiel@nichols.edu::ee0284e3-df48-42c7-a20f-3c8f28271021" providerId="AD" clId="Web-{4DE19264-AE93-1E78-B44A-51A71D1F6D1E}" dt="2020-04-10T13:49:52.672" v="237" actId="14100"/>
        <pc:sldMkLst>
          <pc:docMk/>
          <pc:sldMk cId="714784316" sldId="261"/>
        </pc:sldMkLst>
        <pc:spChg chg="mod">
          <ac:chgData name="Burdiel, Nicole" userId="S::nburdiel@nichols.edu::ee0284e3-df48-42c7-a20f-3c8f28271021" providerId="AD" clId="Web-{4DE19264-AE93-1E78-B44A-51A71D1F6D1E}" dt="2020-04-10T13:49:34.688" v="235"/>
          <ac:spMkLst>
            <pc:docMk/>
            <pc:sldMk cId="714784316" sldId="261"/>
            <ac:spMk id="2" creationId="{D4278A80-7094-4FF3-B47D-1852684C4174}"/>
          </ac:spMkLst>
        </pc:spChg>
        <pc:spChg chg="del mod">
          <ac:chgData name="Burdiel, Nicole" userId="S::nburdiel@nichols.edu::ee0284e3-df48-42c7-a20f-3c8f28271021" providerId="AD" clId="Web-{4DE19264-AE93-1E78-B44A-51A71D1F6D1E}" dt="2020-04-10T13:46:57.358" v="197"/>
          <ac:spMkLst>
            <pc:docMk/>
            <pc:sldMk cId="714784316" sldId="261"/>
            <ac:spMk id="3" creationId="{BF6B0136-9357-450C-B8E2-6C721B9A23E7}"/>
          </ac:spMkLst>
        </pc:spChg>
        <pc:spChg chg="add">
          <ac:chgData name="Burdiel, Nicole" userId="S::nburdiel@nichols.edu::ee0284e3-df48-42c7-a20f-3c8f28271021" providerId="AD" clId="Web-{4DE19264-AE93-1E78-B44A-51A71D1F6D1E}" dt="2020-04-10T13:49:34.688" v="235"/>
          <ac:spMkLst>
            <pc:docMk/>
            <pc:sldMk cId="714784316" sldId="261"/>
            <ac:spMk id="9" creationId="{6753252F-4873-4F63-801D-CC719279A7D5}"/>
          </ac:spMkLst>
        </pc:spChg>
        <pc:spChg chg="add">
          <ac:chgData name="Burdiel, Nicole" userId="S::nburdiel@nichols.edu::ee0284e3-df48-42c7-a20f-3c8f28271021" providerId="AD" clId="Web-{4DE19264-AE93-1E78-B44A-51A71D1F6D1E}" dt="2020-04-10T13:49:34.688" v="235"/>
          <ac:spMkLst>
            <pc:docMk/>
            <pc:sldMk cId="714784316" sldId="261"/>
            <ac:spMk id="11" creationId="{047C8CCB-F95D-4249-92DD-651249D3535A}"/>
          </ac:spMkLst>
        </pc:spChg>
        <pc:picChg chg="add mod">
          <ac:chgData name="Burdiel, Nicole" userId="S::nburdiel@nichols.edu::ee0284e3-df48-42c7-a20f-3c8f28271021" providerId="AD" clId="Web-{4DE19264-AE93-1E78-B44A-51A71D1F6D1E}" dt="2020-04-10T13:49:52.672" v="237" actId="14100"/>
          <ac:picMkLst>
            <pc:docMk/>
            <pc:sldMk cId="714784316" sldId="261"/>
            <ac:picMk id="4" creationId="{4C2C3A32-4109-4447-8E39-FE7154E655E5}"/>
          </ac:picMkLst>
        </pc:picChg>
      </pc:sldChg>
    </pc:docChg>
  </pc:docChgLst>
  <pc:docChgLst>
    <pc:chgData name="Burdiel, Nicole" userId="S::nburdiel@nichols.edu::ee0284e3-df48-42c7-a20f-3c8f28271021" providerId="AD" clId="Web-{ED4A05B2-7E09-B730-AC34-2F38DD16B6F7}"/>
    <pc:docChg chg="addSld delSld modSld">
      <pc:chgData name="Burdiel, Nicole" userId="S::nburdiel@nichols.edu::ee0284e3-df48-42c7-a20f-3c8f28271021" providerId="AD" clId="Web-{ED4A05B2-7E09-B730-AC34-2F38DD16B6F7}" dt="2020-04-19T17:19:26.465" v="825" actId="20577"/>
      <pc:docMkLst>
        <pc:docMk/>
      </pc:docMkLst>
      <pc:sldChg chg="addSp delSp modSp new mod setBg">
        <pc:chgData name="Burdiel, Nicole" userId="S::nburdiel@nichols.edu::ee0284e3-df48-42c7-a20f-3c8f28271021" providerId="AD" clId="Web-{ED4A05B2-7E09-B730-AC34-2F38DD16B6F7}" dt="2020-04-19T16:05:13.316" v="138"/>
        <pc:sldMkLst>
          <pc:docMk/>
          <pc:sldMk cId="861939117" sldId="265"/>
        </pc:sldMkLst>
        <pc:spChg chg="mod">
          <ac:chgData name="Burdiel, Nicole" userId="S::nburdiel@nichols.edu::ee0284e3-df48-42c7-a20f-3c8f28271021" providerId="AD" clId="Web-{ED4A05B2-7E09-B730-AC34-2F38DD16B6F7}" dt="2020-04-19T16:02:18.703" v="129"/>
          <ac:spMkLst>
            <pc:docMk/>
            <pc:sldMk cId="861939117" sldId="265"/>
            <ac:spMk id="2" creationId="{1BFFA48D-60BB-4E09-B089-05040BC4AE3C}"/>
          </ac:spMkLst>
        </pc:spChg>
        <pc:spChg chg="del mod">
          <ac:chgData name="Burdiel, Nicole" userId="S::nburdiel@nichols.edu::ee0284e3-df48-42c7-a20f-3c8f28271021" providerId="AD" clId="Web-{ED4A05B2-7E09-B730-AC34-2F38DD16B6F7}" dt="2020-04-19T15:59:27.398" v="4"/>
          <ac:spMkLst>
            <pc:docMk/>
            <pc:sldMk cId="861939117" sldId="265"/>
            <ac:spMk id="3" creationId="{2AC238BE-4ABA-46BD-A792-CD6CC051D7E7}"/>
          </ac:spMkLst>
        </pc:spChg>
        <pc:spChg chg="add del mod">
          <ac:chgData name="Burdiel, Nicole" userId="S::nburdiel@nichols.edu::ee0284e3-df48-42c7-a20f-3c8f28271021" providerId="AD" clId="Web-{ED4A05B2-7E09-B730-AC34-2F38DD16B6F7}" dt="2020-04-19T16:03:13.640" v="135"/>
          <ac:spMkLst>
            <pc:docMk/>
            <pc:sldMk cId="861939117" sldId="265"/>
            <ac:spMk id="6" creationId="{D84D0F81-86E9-4759-9A6B-E50F4CC319DF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6:02:18.703" v="129"/>
          <ac:spMkLst>
            <pc:docMk/>
            <pc:sldMk cId="861939117" sldId="265"/>
            <ac:spMk id="9" creationId="{A4AC5506-6312-4701-8D3C-40187889A947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6:03:25.281" v="137"/>
          <ac:spMkLst>
            <pc:docMk/>
            <pc:sldMk cId="861939117" sldId="265"/>
            <ac:spMk id="14" creationId="{D12DDE76-C203-4047-9998-63900085B5E8}"/>
          </ac:spMkLst>
        </pc:spChg>
        <pc:spChg chg="add">
          <ac:chgData name="Burdiel, Nicole" userId="S::nburdiel@nichols.edu::ee0284e3-df48-42c7-a20f-3c8f28271021" providerId="AD" clId="Web-{ED4A05B2-7E09-B730-AC34-2F38DD16B6F7}" dt="2020-04-19T16:03:25.281" v="137"/>
          <ac:spMkLst>
            <pc:docMk/>
            <pc:sldMk cId="861939117" sldId="265"/>
            <ac:spMk id="19" creationId="{D12DDE76-C203-4047-9998-63900085B5E8}"/>
          </ac:spMkLst>
        </pc:spChg>
        <pc:picChg chg="add del mod">
          <ac:chgData name="Burdiel, Nicole" userId="S::nburdiel@nichols.edu::ee0284e3-df48-42c7-a20f-3c8f28271021" providerId="AD" clId="Web-{ED4A05B2-7E09-B730-AC34-2F38DD16B6F7}" dt="2020-04-19T16:03:06.984" v="130"/>
          <ac:picMkLst>
            <pc:docMk/>
            <pc:sldMk cId="861939117" sldId="265"/>
            <ac:picMk id="4" creationId="{10040F7F-7D2D-475F-843E-2F3DD41334A0}"/>
          </ac:picMkLst>
        </pc:picChg>
        <pc:picChg chg="add mod">
          <ac:chgData name="Burdiel, Nicole" userId="S::nburdiel@nichols.edu::ee0284e3-df48-42c7-a20f-3c8f28271021" providerId="AD" clId="Web-{ED4A05B2-7E09-B730-AC34-2F38DD16B6F7}" dt="2020-04-19T16:03:25.281" v="137"/>
          <ac:picMkLst>
            <pc:docMk/>
            <pc:sldMk cId="861939117" sldId="265"/>
            <ac:picMk id="7" creationId="{3AF3EC52-852B-48E0-8BF4-94DAA174BD19}"/>
          </ac:picMkLst>
        </pc:picChg>
      </pc:sldChg>
      <pc:sldChg chg="addSp delSp modSp new mod setBg">
        <pc:chgData name="Burdiel, Nicole" userId="S::nburdiel@nichols.edu::ee0284e3-df48-42c7-a20f-3c8f28271021" providerId="AD" clId="Web-{ED4A05B2-7E09-B730-AC34-2F38DD16B6F7}" dt="2020-04-19T16:09:36.263" v="157"/>
        <pc:sldMkLst>
          <pc:docMk/>
          <pc:sldMk cId="2440619979" sldId="266"/>
        </pc:sldMkLst>
        <pc:spChg chg="del">
          <ac:chgData name="Burdiel, Nicole" userId="S::nburdiel@nichols.edu::ee0284e3-df48-42c7-a20f-3c8f28271021" providerId="AD" clId="Web-{ED4A05B2-7E09-B730-AC34-2F38DD16B6F7}" dt="2020-04-19T16:08:59.762" v="153"/>
          <ac:spMkLst>
            <pc:docMk/>
            <pc:sldMk cId="2440619979" sldId="266"/>
            <ac:spMk id="2" creationId="{6C7DE6A9-13DB-4EDC-9433-8B6F2534C6C7}"/>
          </ac:spMkLst>
        </pc:spChg>
        <pc:spChg chg="del">
          <ac:chgData name="Burdiel, Nicole" userId="S::nburdiel@nichols.edu::ee0284e3-df48-42c7-a20f-3c8f28271021" providerId="AD" clId="Web-{ED4A05B2-7E09-B730-AC34-2F38DD16B6F7}" dt="2020-04-19T16:05:32.223" v="140"/>
          <ac:spMkLst>
            <pc:docMk/>
            <pc:sldMk cId="2440619979" sldId="266"/>
            <ac:spMk id="3" creationId="{20D8DCFC-C065-4C0C-9BE3-E87B61390142}"/>
          </ac:spMkLst>
        </pc:spChg>
        <pc:spChg chg="add del mod">
          <ac:chgData name="Burdiel, Nicole" userId="S::nburdiel@nichols.edu::ee0284e3-df48-42c7-a20f-3c8f28271021" providerId="AD" clId="Web-{ED4A05B2-7E09-B730-AC34-2F38DD16B6F7}" dt="2020-04-19T16:06:23.788" v="143"/>
          <ac:spMkLst>
            <pc:docMk/>
            <pc:sldMk cId="2440619979" sldId="266"/>
            <ac:spMk id="4" creationId="{0059590D-35C5-4881-B1DF-8FC09A054B4E}"/>
          </ac:spMkLst>
        </pc:spChg>
        <pc:spChg chg="add">
          <ac:chgData name="Burdiel, Nicole" userId="S::nburdiel@nichols.edu::ee0284e3-df48-42c7-a20f-3c8f28271021" providerId="AD" clId="Web-{ED4A05B2-7E09-B730-AC34-2F38DD16B6F7}" dt="2020-04-19T16:09:09.606" v="154"/>
          <ac:spMkLst>
            <pc:docMk/>
            <pc:sldMk cId="2440619979" sldId="266"/>
            <ac:spMk id="12" creationId="{F3060C83-F051-4F0E-ABAD-AA0DFC48B218}"/>
          </ac:spMkLst>
        </pc:spChg>
        <pc:spChg chg="add">
          <ac:chgData name="Burdiel, Nicole" userId="S::nburdiel@nichols.edu::ee0284e3-df48-42c7-a20f-3c8f28271021" providerId="AD" clId="Web-{ED4A05B2-7E09-B730-AC34-2F38DD16B6F7}" dt="2020-04-19T16:09:09.606" v="154"/>
          <ac:spMkLst>
            <pc:docMk/>
            <pc:sldMk cId="2440619979" sldId="266"/>
            <ac:spMk id="14" creationId="{83C98ABE-055B-441F-B07E-44F97F083C39}"/>
          </ac:spMkLst>
        </pc:spChg>
        <pc:spChg chg="add">
          <ac:chgData name="Burdiel, Nicole" userId="S::nburdiel@nichols.edu::ee0284e3-df48-42c7-a20f-3c8f28271021" providerId="AD" clId="Web-{ED4A05B2-7E09-B730-AC34-2F38DD16B6F7}" dt="2020-04-19T16:09:09.606" v="154"/>
          <ac:spMkLst>
            <pc:docMk/>
            <pc:sldMk cId="2440619979" sldId="266"/>
            <ac:spMk id="16" creationId="{29FDB030-9B49-4CED-8CCD-4D99382388AC}"/>
          </ac:spMkLst>
        </pc:spChg>
        <pc:spChg chg="add">
          <ac:chgData name="Burdiel, Nicole" userId="S::nburdiel@nichols.edu::ee0284e3-df48-42c7-a20f-3c8f28271021" providerId="AD" clId="Web-{ED4A05B2-7E09-B730-AC34-2F38DD16B6F7}" dt="2020-04-19T16:09:09.606" v="154"/>
          <ac:spMkLst>
            <pc:docMk/>
            <pc:sldMk cId="2440619979" sldId="266"/>
            <ac:spMk id="18" creationId="{3783CA14-24A1-485C-8B30-D6A5D87987AD}"/>
          </ac:spMkLst>
        </pc:spChg>
        <pc:spChg chg="add">
          <ac:chgData name="Burdiel, Nicole" userId="S::nburdiel@nichols.edu::ee0284e3-df48-42c7-a20f-3c8f28271021" providerId="AD" clId="Web-{ED4A05B2-7E09-B730-AC34-2F38DD16B6F7}" dt="2020-04-19T16:09:09.606" v="154"/>
          <ac:spMkLst>
            <pc:docMk/>
            <pc:sldMk cId="2440619979" sldId="266"/>
            <ac:spMk id="20" creationId="{9A97C86A-04D6-40F7-AE84-31AB43E6A846}"/>
          </ac:spMkLst>
        </pc:spChg>
        <pc:spChg chg="add">
          <ac:chgData name="Burdiel, Nicole" userId="S::nburdiel@nichols.edu::ee0284e3-df48-42c7-a20f-3c8f28271021" providerId="AD" clId="Web-{ED4A05B2-7E09-B730-AC34-2F38DD16B6F7}" dt="2020-04-19T16:09:09.606" v="154"/>
          <ac:spMkLst>
            <pc:docMk/>
            <pc:sldMk cId="2440619979" sldId="266"/>
            <ac:spMk id="22" creationId="{FF9F2414-84E8-453E-B1F3-389FDE8192D9}"/>
          </ac:spMkLst>
        </pc:spChg>
        <pc:spChg chg="add">
          <ac:chgData name="Burdiel, Nicole" userId="S::nburdiel@nichols.edu::ee0284e3-df48-42c7-a20f-3c8f28271021" providerId="AD" clId="Web-{ED4A05B2-7E09-B730-AC34-2F38DD16B6F7}" dt="2020-04-19T16:09:09.606" v="154"/>
          <ac:spMkLst>
            <pc:docMk/>
            <pc:sldMk cId="2440619979" sldId="266"/>
            <ac:spMk id="24" creationId="{3ECA69A1-7536-43AC-85EF-C7106179F5ED}"/>
          </ac:spMkLst>
        </pc:spChg>
        <pc:picChg chg="add del mod">
          <ac:chgData name="Burdiel, Nicole" userId="S::nburdiel@nichols.edu::ee0284e3-df48-42c7-a20f-3c8f28271021" providerId="AD" clId="Web-{ED4A05B2-7E09-B730-AC34-2F38DD16B6F7}" dt="2020-04-19T16:08:50.371" v="151"/>
          <ac:picMkLst>
            <pc:docMk/>
            <pc:sldMk cId="2440619979" sldId="266"/>
            <ac:picMk id="5" creationId="{6755FE92-4CB3-43F1-AEDF-E06ABEBBF6F6}"/>
          </ac:picMkLst>
        </pc:picChg>
        <pc:picChg chg="add mod">
          <ac:chgData name="Burdiel, Nicole" userId="S::nburdiel@nichols.edu::ee0284e3-df48-42c7-a20f-3c8f28271021" providerId="AD" clId="Web-{ED4A05B2-7E09-B730-AC34-2F38DD16B6F7}" dt="2020-04-19T16:09:09.606" v="154"/>
          <ac:picMkLst>
            <pc:docMk/>
            <pc:sldMk cId="2440619979" sldId="266"/>
            <ac:picMk id="7" creationId="{B06E8190-902A-4239-9BC0-49359D35C5E9}"/>
          </ac:picMkLst>
        </pc:picChg>
      </pc:sldChg>
      <pc:sldChg chg="addSp delSp modSp new mod setBg">
        <pc:chgData name="Burdiel, Nicole" userId="S::nburdiel@nichols.edu::ee0284e3-df48-42c7-a20f-3c8f28271021" providerId="AD" clId="Web-{ED4A05B2-7E09-B730-AC34-2F38DD16B6F7}" dt="2020-04-19T16:12:18.894" v="163"/>
        <pc:sldMkLst>
          <pc:docMk/>
          <pc:sldMk cId="359191491" sldId="267"/>
        </pc:sldMkLst>
        <pc:spChg chg="del mod">
          <ac:chgData name="Burdiel, Nicole" userId="S::nburdiel@nichols.edu::ee0284e3-df48-42c7-a20f-3c8f28271021" providerId="AD" clId="Web-{ED4A05B2-7E09-B730-AC34-2F38DD16B6F7}" dt="2020-04-19T16:12:08.503" v="162"/>
          <ac:spMkLst>
            <pc:docMk/>
            <pc:sldMk cId="359191491" sldId="267"/>
            <ac:spMk id="2" creationId="{ACD3251F-440B-4CF6-8121-139A8BBE1E5E}"/>
          </ac:spMkLst>
        </pc:spChg>
        <pc:spChg chg="del">
          <ac:chgData name="Burdiel, Nicole" userId="S::nburdiel@nichols.edu::ee0284e3-df48-42c7-a20f-3c8f28271021" providerId="AD" clId="Web-{ED4A05B2-7E09-B730-AC34-2F38DD16B6F7}" dt="2020-04-19T16:10:10.546" v="159"/>
          <ac:spMkLst>
            <pc:docMk/>
            <pc:sldMk cId="359191491" sldId="267"/>
            <ac:spMk id="3" creationId="{97F3EFA1-5C62-4333-AF3F-4B9E0E8AC0D5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6:12:18.894" v="163"/>
          <ac:spMkLst>
            <pc:docMk/>
            <pc:sldMk cId="359191491" sldId="267"/>
            <ac:spMk id="9" creationId="{6753252F-4873-4F63-801D-CC719279A7D5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6:12:18.894" v="163"/>
          <ac:spMkLst>
            <pc:docMk/>
            <pc:sldMk cId="359191491" sldId="267"/>
            <ac:spMk id="11" creationId="{047C8CCB-F95D-4249-92DD-651249D3535A}"/>
          </ac:spMkLst>
        </pc:spChg>
        <pc:spChg chg="add">
          <ac:chgData name="Burdiel, Nicole" userId="S::nburdiel@nichols.edu::ee0284e3-df48-42c7-a20f-3c8f28271021" providerId="AD" clId="Web-{ED4A05B2-7E09-B730-AC34-2F38DD16B6F7}" dt="2020-04-19T16:12:18.894" v="163"/>
          <ac:spMkLst>
            <pc:docMk/>
            <pc:sldMk cId="359191491" sldId="267"/>
            <ac:spMk id="16" creationId="{32BC26D8-82FB-445E-AA49-62A77D7C1EE0}"/>
          </ac:spMkLst>
        </pc:spChg>
        <pc:spChg chg="add">
          <ac:chgData name="Burdiel, Nicole" userId="S::nburdiel@nichols.edu::ee0284e3-df48-42c7-a20f-3c8f28271021" providerId="AD" clId="Web-{ED4A05B2-7E09-B730-AC34-2F38DD16B6F7}" dt="2020-04-19T16:12:18.894" v="163"/>
          <ac:spMkLst>
            <pc:docMk/>
            <pc:sldMk cId="359191491" sldId="267"/>
            <ac:spMk id="18" creationId="{CB44330D-EA18-4254-AA95-EB49948539B8}"/>
          </ac:spMkLst>
        </pc:spChg>
        <pc:picChg chg="add mod">
          <ac:chgData name="Burdiel, Nicole" userId="S::nburdiel@nichols.edu::ee0284e3-df48-42c7-a20f-3c8f28271021" providerId="AD" clId="Web-{ED4A05B2-7E09-B730-AC34-2F38DD16B6F7}" dt="2020-04-19T16:12:18.894" v="163"/>
          <ac:picMkLst>
            <pc:docMk/>
            <pc:sldMk cId="359191491" sldId="267"/>
            <ac:picMk id="4" creationId="{C2820C8E-2ACC-4005-839F-A9878B373E02}"/>
          </ac:picMkLst>
        </pc:picChg>
      </pc:sldChg>
      <pc:sldChg chg="new del">
        <pc:chgData name="Burdiel, Nicole" userId="S::nburdiel@nichols.edu::ee0284e3-df48-42c7-a20f-3c8f28271021" providerId="AD" clId="Web-{ED4A05B2-7E09-B730-AC34-2F38DD16B6F7}" dt="2020-04-19T16:20:51.724" v="165"/>
        <pc:sldMkLst>
          <pc:docMk/>
          <pc:sldMk cId="889337450" sldId="268"/>
        </pc:sldMkLst>
      </pc:sldChg>
      <pc:sldChg chg="addSp delSp modSp new mod setBg setClrOvrMap">
        <pc:chgData name="Burdiel, Nicole" userId="S::nburdiel@nichols.edu::ee0284e3-df48-42c7-a20f-3c8f28271021" providerId="AD" clId="Web-{ED4A05B2-7E09-B730-AC34-2F38DD16B6F7}" dt="2020-04-19T17:12:59.116" v="659" actId="20577"/>
        <pc:sldMkLst>
          <pc:docMk/>
          <pc:sldMk cId="2941527668" sldId="268"/>
        </pc:sldMkLst>
        <pc:spChg chg="del">
          <ac:chgData name="Burdiel, Nicole" userId="S::nburdiel@nichols.edu::ee0284e3-df48-42c7-a20f-3c8f28271021" providerId="AD" clId="Web-{ED4A05B2-7E09-B730-AC34-2F38DD16B6F7}" dt="2020-04-19T16:21:27.195" v="167"/>
          <ac:spMkLst>
            <pc:docMk/>
            <pc:sldMk cId="2941527668" sldId="268"/>
            <ac:spMk id="2" creationId="{E21933F4-BD2F-433D-A827-ED5457A1AEF8}"/>
          </ac:spMkLst>
        </pc:spChg>
        <pc:spChg chg="mod ord">
          <ac:chgData name="Burdiel, Nicole" userId="S::nburdiel@nichols.edu::ee0284e3-df48-42c7-a20f-3c8f28271021" providerId="AD" clId="Web-{ED4A05B2-7E09-B730-AC34-2F38DD16B6F7}" dt="2020-04-19T17:12:59.116" v="659" actId="20577"/>
          <ac:spMkLst>
            <pc:docMk/>
            <pc:sldMk cId="2941527668" sldId="268"/>
            <ac:spMk id="3" creationId="{ADAB0202-599C-49F8-887A-0446FBFDCEAA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08:30.175" v="594"/>
          <ac:spMkLst>
            <pc:docMk/>
            <pc:sldMk cId="2941527668" sldId="268"/>
            <ac:spMk id="5" creationId="{28FF88A3-8EBC-4142-8CC2-EBE257ED6C90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06:19.688" v="578"/>
          <ac:spMkLst>
            <pc:docMk/>
            <pc:sldMk cId="2941527668" sldId="268"/>
            <ac:spMk id="8" creationId="{A4206507-76F5-4316-AAF5-4EAFEE5EBDE2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06:19.688" v="578"/>
          <ac:spMkLst>
            <pc:docMk/>
            <pc:sldMk cId="2941527668" sldId="268"/>
            <ac:spMk id="10" creationId="{03BC2B61-D77E-45AB-8722-15BC6A718A37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09:08.738" v="597"/>
          <ac:spMkLst>
            <pc:docMk/>
            <pc:sldMk cId="2941527668" sldId="268"/>
            <ac:spMk id="15" creationId="{33CD251C-A887-4D2F-925B-FC097198538B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08:30.003" v="593"/>
          <ac:spMkLst>
            <pc:docMk/>
            <pc:sldMk cId="2941527668" sldId="268"/>
            <ac:spMk id="18" creationId="{D6A2D648-A4B4-41BB-B5AC-1C78FFD0584A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11:48.662" v="636"/>
          <ac:spMkLst>
            <pc:docMk/>
            <pc:sldMk cId="2941527668" sldId="268"/>
            <ac:spMk id="24" creationId="{9B76D444-2756-434F-AE61-96D69830C13E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09:08.722" v="596"/>
          <ac:spMkLst>
            <pc:docMk/>
            <pc:sldMk cId="2941527668" sldId="268"/>
            <ac:spMk id="27" creationId="{1557A916-FDD1-44A1-A7A1-70009FD6BE46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11:48.662" v="636"/>
          <ac:spMkLst>
            <pc:docMk/>
            <pc:sldMk cId="2941527668" sldId="268"/>
            <ac:spMk id="29" creationId="{A27B6159-7734-4564-9E0F-C4BC43C36E52}"/>
          </ac:spMkLst>
        </pc:spChg>
        <pc:spChg chg="add">
          <ac:chgData name="Burdiel, Nicole" userId="S::nburdiel@nichols.edu::ee0284e3-df48-42c7-a20f-3c8f28271021" providerId="AD" clId="Web-{ED4A05B2-7E09-B730-AC34-2F38DD16B6F7}" dt="2020-04-19T17:11:48.662" v="636"/>
          <ac:spMkLst>
            <pc:docMk/>
            <pc:sldMk cId="2941527668" sldId="268"/>
            <ac:spMk id="33" creationId="{E8A8EAB8-D2FF-444D-B34B-7D32F106AD0E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11:11.099" v="628"/>
          <ac:spMkLst>
            <pc:docMk/>
            <pc:sldMk cId="2941527668" sldId="268"/>
            <ac:spMk id="36" creationId="{6B5E2835-4E47-45B3-9CFE-732FF7B05472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11:11.099" v="628"/>
          <ac:spMkLst>
            <pc:docMk/>
            <pc:sldMk cId="2941527668" sldId="268"/>
            <ac:spMk id="38" creationId="{5B45AD5D-AA52-4F7B-9362-576A39AD9E09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11:11.099" v="628"/>
          <ac:spMkLst>
            <pc:docMk/>
            <pc:sldMk cId="2941527668" sldId="268"/>
            <ac:spMk id="40" creationId="{AEDD7960-4866-4399-BEF6-DD1431AB4E34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11:11.099" v="628"/>
          <ac:spMkLst>
            <pc:docMk/>
            <pc:sldMk cId="2941527668" sldId="268"/>
            <ac:spMk id="42" creationId="{55D4142C-5077-457F-A6AD-3FECFDB39685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7:11:11.099" v="628"/>
          <ac:spMkLst>
            <pc:docMk/>
            <pc:sldMk cId="2941527668" sldId="268"/>
            <ac:spMk id="44" creationId="{7A5F0580-5EE9-419F-96EE-B6529EF6E7D0}"/>
          </ac:spMkLst>
        </pc:spChg>
        <pc:grpChg chg="add del">
          <ac:chgData name="Burdiel, Nicole" userId="S::nburdiel@nichols.edu::ee0284e3-df48-42c7-a20f-3c8f28271021" providerId="AD" clId="Web-{ED4A05B2-7E09-B730-AC34-2F38DD16B6F7}" dt="2020-04-19T17:08:30.175" v="594"/>
          <ac:grpSpMkLst>
            <pc:docMk/>
            <pc:sldMk cId="2941527668" sldId="268"/>
            <ac:grpSpMk id="6" creationId="{27D8A815-1B1F-4DB5-A03C-F4987CF0CB0F}"/>
          </ac:grpSpMkLst>
        </pc:grpChg>
        <pc:grpChg chg="add del">
          <ac:chgData name="Burdiel, Nicole" userId="S::nburdiel@nichols.edu::ee0284e3-df48-42c7-a20f-3c8f28271021" providerId="AD" clId="Web-{ED4A05B2-7E09-B730-AC34-2F38DD16B6F7}" dt="2020-04-19T17:09:08.738" v="597"/>
          <ac:grpSpMkLst>
            <pc:docMk/>
            <pc:sldMk cId="2941527668" sldId="268"/>
            <ac:grpSpMk id="20" creationId="{770AE191-D2EA-45C9-A44D-830C188F74CB}"/>
          </ac:grpSpMkLst>
        </pc:grpChg>
        <pc:picChg chg="add del mod ord">
          <ac:chgData name="Burdiel, Nicole" userId="S::nburdiel@nichols.edu::ee0284e3-df48-42c7-a20f-3c8f28271021" providerId="AD" clId="Web-{ED4A05B2-7E09-B730-AC34-2F38DD16B6F7}" dt="2020-04-19T17:11:48.662" v="636"/>
          <ac:picMkLst>
            <pc:docMk/>
            <pc:sldMk cId="2941527668" sldId="268"/>
            <ac:picMk id="2" creationId="{9941A312-8BD9-4315-9C0B-942C8BAFFF53}"/>
          </ac:picMkLst>
        </pc:picChg>
        <pc:picChg chg="add mod">
          <ac:chgData name="Burdiel, Nicole" userId="S::nburdiel@nichols.edu::ee0284e3-df48-42c7-a20f-3c8f28271021" providerId="AD" clId="Web-{ED4A05B2-7E09-B730-AC34-2F38DD16B6F7}" dt="2020-04-19T17:11:48.662" v="636"/>
          <ac:picMkLst>
            <pc:docMk/>
            <pc:sldMk cId="2941527668" sldId="268"/>
            <ac:picMk id="7" creationId="{BB86E6AA-D24E-4FA5-AF1F-50A3769CE614}"/>
          </ac:picMkLst>
        </pc:picChg>
        <pc:cxnChg chg="add del">
          <ac:chgData name="Burdiel, Nicole" userId="S::nburdiel@nichols.edu::ee0284e3-df48-42c7-a20f-3c8f28271021" providerId="AD" clId="Web-{ED4A05B2-7E09-B730-AC34-2F38DD16B6F7}" dt="2020-04-19T17:11:48.662" v="636"/>
          <ac:cxnSpMkLst>
            <pc:docMk/>
            <pc:sldMk cId="2941527668" sldId="268"/>
            <ac:cxnSpMk id="31" creationId="{E2FFB46B-05BC-4950-B18A-9593FDAE6ED7}"/>
          </ac:cxnSpMkLst>
        </pc:cxnChg>
        <pc:cxnChg chg="add">
          <ac:chgData name="Burdiel, Nicole" userId="S::nburdiel@nichols.edu::ee0284e3-df48-42c7-a20f-3c8f28271021" providerId="AD" clId="Web-{ED4A05B2-7E09-B730-AC34-2F38DD16B6F7}" dt="2020-04-19T17:11:48.662" v="636"/>
          <ac:cxnSpMkLst>
            <pc:docMk/>
            <pc:sldMk cId="2941527668" sldId="268"/>
            <ac:cxnSpMk id="34" creationId="{EEA38897-7BA3-4408-8083-3235339C4A60}"/>
          </ac:cxnSpMkLst>
        </pc:cxnChg>
        <pc:cxnChg chg="add">
          <ac:chgData name="Burdiel, Nicole" userId="S::nburdiel@nichols.edu::ee0284e3-df48-42c7-a20f-3c8f28271021" providerId="AD" clId="Web-{ED4A05B2-7E09-B730-AC34-2F38DD16B6F7}" dt="2020-04-19T17:11:48.662" v="636"/>
          <ac:cxnSpMkLst>
            <pc:docMk/>
            <pc:sldMk cId="2941527668" sldId="268"/>
            <ac:cxnSpMk id="35" creationId="{CA240C79-242E-4918-9F28-B101847D1CC6}"/>
          </ac:cxnSpMkLst>
        </pc:cxnChg>
        <pc:cxnChg chg="add">
          <ac:chgData name="Burdiel, Nicole" userId="S::nburdiel@nichols.edu::ee0284e3-df48-42c7-a20f-3c8f28271021" providerId="AD" clId="Web-{ED4A05B2-7E09-B730-AC34-2F38DD16B6F7}" dt="2020-04-19T17:11:48.662" v="636"/>
          <ac:cxnSpMkLst>
            <pc:docMk/>
            <pc:sldMk cId="2941527668" sldId="268"/>
            <ac:cxnSpMk id="37" creationId="{F11AD06B-AB20-4097-8606-5DA00DBACE88}"/>
          </ac:cxnSpMkLst>
        </pc:cxnChg>
      </pc:sldChg>
      <pc:sldChg chg="addSp delSp modSp new mod setBg setClrOvrMap">
        <pc:chgData name="Burdiel, Nicole" userId="S::nburdiel@nichols.edu::ee0284e3-df48-42c7-a20f-3c8f28271021" providerId="AD" clId="Web-{ED4A05B2-7E09-B730-AC34-2F38DD16B6F7}" dt="2020-04-19T16:34:46.770" v="511" actId="20577"/>
        <pc:sldMkLst>
          <pc:docMk/>
          <pc:sldMk cId="3003513790" sldId="269"/>
        </pc:sldMkLst>
        <pc:spChg chg="del">
          <ac:chgData name="Burdiel, Nicole" userId="S::nburdiel@nichols.edu::ee0284e3-df48-42c7-a20f-3c8f28271021" providerId="AD" clId="Web-{ED4A05B2-7E09-B730-AC34-2F38DD16B6F7}" dt="2020-04-19T16:23:20.277" v="366"/>
          <ac:spMkLst>
            <pc:docMk/>
            <pc:sldMk cId="3003513790" sldId="269"/>
            <ac:spMk id="2" creationId="{CDB5A17E-1BF2-4481-B489-3FAFF6385ADB}"/>
          </ac:spMkLst>
        </pc:spChg>
        <pc:spChg chg="mod ord">
          <ac:chgData name="Burdiel, Nicole" userId="S::nburdiel@nichols.edu::ee0284e3-df48-42c7-a20f-3c8f28271021" providerId="AD" clId="Web-{ED4A05B2-7E09-B730-AC34-2F38DD16B6F7}" dt="2020-04-19T16:34:46.770" v="511" actId="20577"/>
          <ac:spMkLst>
            <pc:docMk/>
            <pc:sldMk cId="3003513790" sldId="269"/>
            <ac:spMk id="3" creationId="{2FD1821F-B879-458F-8EFB-A955281C8086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6:26:33.034" v="452"/>
          <ac:spMkLst>
            <pc:docMk/>
            <pc:sldMk cId="3003513790" sldId="269"/>
            <ac:spMk id="6" creationId="{2B566528-1B12-4246-9431-5C2D7D081168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6:26:05.954" v="450"/>
          <ac:spMkLst>
            <pc:docMk/>
            <pc:sldMk cId="3003513790" sldId="269"/>
            <ac:spMk id="9" creationId="{1557A916-FDD1-44A1-A7A1-70009FD6BE46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6:26:33.034" v="452"/>
          <ac:spMkLst>
            <pc:docMk/>
            <pc:sldMk cId="3003513790" sldId="269"/>
            <ac:spMk id="11" creationId="{2E80C965-DB6D-4F81-9E9E-B027384D0BD6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6:26:33.034" v="452"/>
          <ac:spMkLst>
            <pc:docMk/>
            <pc:sldMk cId="3003513790" sldId="269"/>
            <ac:spMk id="13" creationId="{A580F890-B085-4E95-96AA-55AEBEC5CE6E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6:26:33.034" v="452"/>
          <ac:spMkLst>
            <pc:docMk/>
            <pc:sldMk cId="3003513790" sldId="269"/>
            <ac:spMk id="15" creationId="{D3F51FEB-38FB-4F6C-9F7B-2F2AFAB65463}"/>
          </ac:spMkLst>
        </pc:spChg>
        <pc:spChg chg="add del">
          <ac:chgData name="Burdiel, Nicole" userId="S::nburdiel@nichols.edu::ee0284e3-df48-42c7-a20f-3c8f28271021" providerId="AD" clId="Web-{ED4A05B2-7E09-B730-AC34-2F38DD16B6F7}" dt="2020-04-19T16:26:33.034" v="452"/>
          <ac:spMkLst>
            <pc:docMk/>
            <pc:sldMk cId="3003513790" sldId="269"/>
            <ac:spMk id="17" creationId="{1E547BA6-BAE0-43BB-A7CA-60F69CE252F0}"/>
          </ac:spMkLst>
        </pc:spChg>
        <pc:spChg chg="add">
          <ac:chgData name="Burdiel, Nicole" userId="S::nburdiel@nichols.edu::ee0284e3-df48-42c7-a20f-3c8f28271021" providerId="AD" clId="Web-{ED4A05B2-7E09-B730-AC34-2F38DD16B6F7}" dt="2020-04-19T16:26:33.034" v="452"/>
          <ac:spMkLst>
            <pc:docMk/>
            <pc:sldMk cId="3003513790" sldId="269"/>
            <ac:spMk id="22" creationId="{9AA72BD9-2C5A-4EDC-931F-5AA08EACA0F3}"/>
          </ac:spMkLst>
        </pc:spChg>
        <pc:spChg chg="add">
          <ac:chgData name="Burdiel, Nicole" userId="S::nburdiel@nichols.edu::ee0284e3-df48-42c7-a20f-3c8f28271021" providerId="AD" clId="Web-{ED4A05B2-7E09-B730-AC34-2F38DD16B6F7}" dt="2020-04-19T16:26:33.034" v="452"/>
          <ac:spMkLst>
            <pc:docMk/>
            <pc:sldMk cId="3003513790" sldId="269"/>
            <ac:spMk id="24" creationId="{DD3981AC-7B61-4947-BCF3-F7AA7FA385B9}"/>
          </ac:spMkLst>
        </pc:spChg>
        <pc:spChg chg="add">
          <ac:chgData name="Burdiel, Nicole" userId="S::nburdiel@nichols.edu::ee0284e3-df48-42c7-a20f-3c8f28271021" providerId="AD" clId="Web-{ED4A05B2-7E09-B730-AC34-2F38DD16B6F7}" dt="2020-04-19T16:26:33.034" v="452"/>
          <ac:spMkLst>
            <pc:docMk/>
            <pc:sldMk cId="3003513790" sldId="269"/>
            <ac:spMk id="26" creationId="{55D4142C-5077-457F-A6AD-3FECFDB39685}"/>
          </ac:spMkLst>
        </pc:spChg>
        <pc:spChg chg="add">
          <ac:chgData name="Burdiel, Nicole" userId="S::nburdiel@nichols.edu::ee0284e3-df48-42c7-a20f-3c8f28271021" providerId="AD" clId="Web-{ED4A05B2-7E09-B730-AC34-2F38DD16B6F7}" dt="2020-04-19T16:26:33.034" v="452"/>
          <ac:spMkLst>
            <pc:docMk/>
            <pc:sldMk cId="3003513790" sldId="269"/>
            <ac:spMk id="28" creationId="{7A5F0580-5EE9-419F-96EE-B6529EF6E7D0}"/>
          </ac:spMkLst>
        </pc:spChg>
        <pc:graphicFrameChg chg="add del mod modGraphic">
          <ac:chgData name="Burdiel, Nicole" userId="S::nburdiel@nichols.edu::ee0284e3-df48-42c7-a20f-3c8f28271021" providerId="AD" clId="Web-{ED4A05B2-7E09-B730-AC34-2F38DD16B6F7}" dt="2020-04-19T16:27:07.753" v="454"/>
          <ac:graphicFrameMkLst>
            <pc:docMk/>
            <pc:sldMk cId="3003513790" sldId="269"/>
            <ac:graphicFrameMk id="7" creationId="{148567EA-85AB-4B29-943D-360F85CD39F3}"/>
          </ac:graphicFrameMkLst>
        </pc:graphicFrameChg>
        <pc:graphicFrameChg chg="add del mod modGraphic">
          <ac:chgData name="Burdiel, Nicole" userId="S::nburdiel@nichols.edu::ee0284e3-df48-42c7-a20f-3c8f28271021" providerId="AD" clId="Web-{ED4A05B2-7E09-B730-AC34-2F38DD16B6F7}" dt="2020-04-19T16:28:48.679" v="456"/>
          <ac:graphicFrameMkLst>
            <pc:docMk/>
            <pc:sldMk cId="3003513790" sldId="269"/>
            <ac:graphicFrameMk id="20" creationId="{9816EEC1-6A43-4329-9551-849DAE94BFD9}"/>
          </ac:graphicFrameMkLst>
        </pc:graphicFrameChg>
        <pc:graphicFrameChg chg="add del mod modGraphic">
          <ac:chgData name="Burdiel, Nicole" userId="S::nburdiel@nichols.edu::ee0284e3-df48-42c7-a20f-3c8f28271021" providerId="AD" clId="Web-{ED4A05B2-7E09-B730-AC34-2F38DD16B6F7}" dt="2020-04-19T16:29:57.822" v="468"/>
          <ac:graphicFrameMkLst>
            <pc:docMk/>
            <pc:sldMk cId="3003513790" sldId="269"/>
            <ac:graphicFrameMk id="31" creationId="{DAF04747-DAA0-4CA1-B0F3-51067046818A}"/>
          </ac:graphicFrameMkLst>
        </pc:graphicFrameChg>
        <pc:picChg chg="add mod">
          <ac:chgData name="Burdiel, Nicole" userId="S::nburdiel@nichols.edu::ee0284e3-df48-42c7-a20f-3c8f28271021" providerId="AD" clId="Web-{ED4A05B2-7E09-B730-AC34-2F38DD16B6F7}" dt="2020-04-19T16:26:33.034" v="452"/>
          <ac:picMkLst>
            <pc:docMk/>
            <pc:sldMk cId="3003513790" sldId="269"/>
            <ac:picMk id="4" creationId="{7DF3E0E1-07EC-4E06-897C-ECD8738A07D2}"/>
          </ac:picMkLst>
        </pc:picChg>
      </pc:sldChg>
      <pc:sldChg chg="addSp delSp modSp new mod setBg">
        <pc:chgData name="Burdiel, Nicole" userId="S::nburdiel@nichols.edu::ee0284e3-df48-42c7-a20f-3c8f28271021" providerId="AD" clId="Web-{ED4A05B2-7E09-B730-AC34-2F38DD16B6F7}" dt="2020-04-19T17:19:25.152" v="823" actId="20577"/>
        <pc:sldMkLst>
          <pc:docMk/>
          <pc:sldMk cId="180062378" sldId="270"/>
        </pc:sldMkLst>
        <pc:spChg chg="del">
          <ac:chgData name="Burdiel, Nicole" userId="S::nburdiel@nichols.edu::ee0284e3-df48-42c7-a20f-3c8f28271021" providerId="AD" clId="Web-{ED4A05B2-7E09-B730-AC34-2F38DD16B6F7}" dt="2020-04-19T17:16:09.368" v="663"/>
          <ac:spMkLst>
            <pc:docMk/>
            <pc:sldMk cId="180062378" sldId="270"/>
            <ac:spMk id="2" creationId="{B3348402-C151-4FE2-87F3-E85A0221C918}"/>
          </ac:spMkLst>
        </pc:spChg>
        <pc:spChg chg="mod">
          <ac:chgData name="Burdiel, Nicole" userId="S::nburdiel@nichols.edu::ee0284e3-df48-42c7-a20f-3c8f28271021" providerId="AD" clId="Web-{ED4A05B2-7E09-B730-AC34-2F38DD16B6F7}" dt="2020-04-19T17:19:25.152" v="823" actId="20577"/>
          <ac:spMkLst>
            <pc:docMk/>
            <pc:sldMk cId="180062378" sldId="270"/>
            <ac:spMk id="3" creationId="{7BD2FD15-9E63-476E-B143-7A97199BF090}"/>
          </ac:spMkLst>
        </pc:spChg>
        <pc:spChg chg="add">
          <ac:chgData name="Burdiel, Nicole" userId="S::nburdiel@nichols.edu::ee0284e3-df48-42c7-a20f-3c8f28271021" providerId="AD" clId="Web-{ED4A05B2-7E09-B730-AC34-2F38DD16B6F7}" dt="2020-04-19T17:19:13.497" v="814"/>
          <ac:spMkLst>
            <pc:docMk/>
            <pc:sldMk cId="180062378" sldId="270"/>
            <ac:spMk id="9" creationId="{E8A8EAB8-D2FF-444D-B34B-7D32F106AD0E}"/>
          </ac:spMkLst>
        </pc:spChg>
        <pc:picChg chg="add mod">
          <ac:chgData name="Burdiel, Nicole" userId="S::nburdiel@nichols.edu::ee0284e3-df48-42c7-a20f-3c8f28271021" providerId="AD" clId="Web-{ED4A05B2-7E09-B730-AC34-2F38DD16B6F7}" dt="2020-04-19T17:19:13.497" v="814"/>
          <ac:picMkLst>
            <pc:docMk/>
            <pc:sldMk cId="180062378" sldId="270"/>
            <ac:picMk id="4" creationId="{CE85B913-B60E-4854-89AB-CE258B42F9E2}"/>
          </ac:picMkLst>
        </pc:picChg>
        <pc:cxnChg chg="add">
          <ac:chgData name="Burdiel, Nicole" userId="S::nburdiel@nichols.edu::ee0284e3-df48-42c7-a20f-3c8f28271021" providerId="AD" clId="Web-{ED4A05B2-7E09-B730-AC34-2F38DD16B6F7}" dt="2020-04-19T17:19:13.497" v="814"/>
          <ac:cxnSpMkLst>
            <pc:docMk/>
            <pc:sldMk cId="180062378" sldId="270"/>
            <ac:cxnSpMk id="11" creationId="{EEA38897-7BA3-4408-8083-3235339C4A60}"/>
          </ac:cxnSpMkLst>
        </pc:cxnChg>
        <pc:cxnChg chg="add">
          <ac:chgData name="Burdiel, Nicole" userId="S::nburdiel@nichols.edu::ee0284e3-df48-42c7-a20f-3c8f28271021" providerId="AD" clId="Web-{ED4A05B2-7E09-B730-AC34-2F38DD16B6F7}" dt="2020-04-19T17:19:13.497" v="814"/>
          <ac:cxnSpMkLst>
            <pc:docMk/>
            <pc:sldMk cId="180062378" sldId="270"/>
            <ac:cxnSpMk id="13" creationId="{F11AD06B-AB20-4097-8606-5DA00DBACE88}"/>
          </ac:cxnSpMkLst>
        </pc:cxnChg>
      </pc:sldChg>
      <pc:sldChg chg="add del replId">
        <pc:chgData name="Burdiel, Nicole" userId="S::nburdiel@nichols.edu::ee0284e3-df48-42c7-a20f-3c8f28271021" providerId="AD" clId="Web-{ED4A05B2-7E09-B730-AC34-2F38DD16B6F7}" dt="2020-04-19T16:31:32.810" v="489"/>
        <pc:sldMkLst>
          <pc:docMk/>
          <pc:sldMk cId="536334077" sldId="270"/>
        </pc:sldMkLst>
      </pc:sldChg>
      <pc:sldChg chg="addSp delSp modSp new del mod setBg">
        <pc:chgData name="Burdiel, Nicole" userId="S::nburdiel@nichols.edu::ee0284e3-df48-42c7-a20f-3c8f28271021" providerId="AD" clId="Web-{ED4A05B2-7E09-B730-AC34-2F38DD16B6F7}" dt="2020-04-19T16:35:22.208" v="514"/>
        <pc:sldMkLst>
          <pc:docMk/>
          <pc:sldMk cId="1944960878" sldId="270"/>
        </pc:sldMkLst>
        <pc:spChg chg="del">
          <ac:chgData name="Burdiel, Nicole" userId="S::nburdiel@nichols.edu::ee0284e3-df48-42c7-a20f-3c8f28271021" providerId="AD" clId="Web-{ED4A05B2-7E09-B730-AC34-2F38DD16B6F7}" dt="2020-04-19T16:31:38.904" v="492"/>
          <ac:spMkLst>
            <pc:docMk/>
            <pc:sldMk cId="1944960878" sldId="270"/>
            <ac:spMk id="2" creationId="{9F16E101-16BC-41B9-A8B1-FD3CE51B4199}"/>
          </ac:spMkLst>
        </pc:spChg>
        <pc:spChg chg="del">
          <ac:chgData name="Burdiel, Nicole" userId="S::nburdiel@nichols.edu::ee0284e3-df48-42c7-a20f-3c8f28271021" providerId="AD" clId="Web-{ED4A05B2-7E09-B730-AC34-2F38DD16B6F7}" dt="2020-04-19T16:31:37.279" v="491"/>
          <ac:spMkLst>
            <pc:docMk/>
            <pc:sldMk cId="1944960878" sldId="270"/>
            <ac:spMk id="3" creationId="{C16127F4-FF9B-4B6B-98E8-96F1C313EEC9}"/>
          </ac:spMkLst>
        </pc:spChg>
        <pc:spChg chg="add del mod">
          <ac:chgData name="Burdiel, Nicole" userId="S::nburdiel@nichols.edu::ee0284e3-df48-42c7-a20f-3c8f28271021" providerId="AD" clId="Web-{ED4A05B2-7E09-B730-AC34-2F38DD16B6F7}" dt="2020-04-19T16:31:48.123" v="499"/>
          <ac:spMkLst>
            <pc:docMk/>
            <pc:sldMk cId="1944960878" sldId="270"/>
            <ac:spMk id="4" creationId="{BE02EF9F-68CA-446F-9E12-29A796313535}"/>
          </ac:spMkLst>
        </pc:spChg>
        <pc:picChg chg="add mod">
          <ac:chgData name="Burdiel, Nicole" userId="S::nburdiel@nichols.edu::ee0284e3-df48-42c7-a20f-3c8f28271021" providerId="AD" clId="Web-{ED4A05B2-7E09-B730-AC34-2F38DD16B6F7}" dt="2020-04-19T16:32:48.250" v="509" actId="1076"/>
          <ac:picMkLst>
            <pc:docMk/>
            <pc:sldMk cId="1944960878" sldId="270"/>
            <ac:picMk id="5" creationId="{DC8D2FB9-97D1-4CE0-AA68-E7AD670ADB5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88"/>
          </a:xfrm>
        </p:spPr>
        <p:txBody>
          <a:bodyPr anchor="ctr">
            <a:normAutofit/>
          </a:bodyPr>
          <a:lstStyle/>
          <a:p>
            <a:r>
              <a:rPr lang="en-US" sz="7200" dirty="0">
                <a:solidFill>
                  <a:schemeClr val="bg2"/>
                </a:solidFill>
                <a:cs typeface="Calibri Light"/>
              </a:rPr>
              <a:t>NBA Salaries 2019-20</a:t>
            </a:r>
            <a:endParaRPr lang="en-US" dirty="0">
              <a:solidFill>
                <a:schemeClr val="bg2"/>
              </a:solidFill>
              <a:cs typeface="Calibri Light" panose="020F030202020403020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762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cs typeface="Calibri"/>
              </a:rPr>
              <a:t>By Nicole </a:t>
            </a:r>
            <a:r>
              <a:rPr lang="en-US" sz="2800" dirty="0" err="1">
                <a:cs typeface="Calibri"/>
              </a:rPr>
              <a:t>Burdiel</a:t>
            </a:r>
            <a:endParaRPr lang="en-US" sz="2800" dirty="0" err="1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E6BBA-3622-42FC-8CB6-D5201FEB7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Average Salaries Per Team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4A4494B-AEBE-477C-ADDD-D373C2D5F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198" y="-3388"/>
            <a:ext cx="3040489" cy="68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73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F8B786-ACAF-419D-8703-DF682685F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" r="2" b="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200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4" name="Straight Connector 3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B0202-599C-49F8-887A-0446FBFDC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41" y="1909192"/>
            <a:ext cx="5718626" cy="3647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Denver Nuggets pay the highest</a:t>
            </a:r>
            <a:endParaRPr lang="en-US">
              <a:cs typeface="Calibri" panose="020F0502020204030204"/>
            </a:endParaRPr>
          </a:p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Memphis Grizzlies pay the lowest</a:t>
            </a:r>
          </a:p>
        </p:txBody>
      </p:sp>
      <p:pic>
        <p:nvPicPr>
          <p:cNvPr id="7" name="Picture 8" descr="A basketball player in front of a crowd&#10;&#10;Description generated with very high confidence">
            <a:extLst>
              <a:ext uri="{FF2B5EF4-FFF2-40B4-BE49-F238E27FC236}">
                <a16:creationId xmlns:a16="http://schemas.microsoft.com/office/drawing/2014/main" id="{BB86E6AA-D24E-4FA5-AF1F-50A3769CE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0160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35" name="Straight Connector 39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A basketball player in front of a crowd&#10;&#10;Description generated with very high confidence">
            <a:extLst>
              <a:ext uri="{FF2B5EF4-FFF2-40B4-BE49-F238E27FC236}">
                <a16:creationId xmlns:a16="http://schemas.microsoft.com/office/drawing/2014/main" id="{9941A312-8BD9-4315-9C0B-942C8BAFF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334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7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FA48D-60BB-4E09-B089-05040BC4A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Number of Players In A Range of Salaries</a:t>
            </a:r>
          </a:p>
        </p:txBody>
      </p:sp>
      <p:pic>
        <p:nvPicPr>
          <p:cNvPr id="7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AF3EC52-852B-48E0-8BF4-94DAA174B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33" y="1041539"/>
            <a:ext cx="7347537" cy="47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39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06E8190-902A-4239-9BC0-49359D35C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959" y="643467"/>
            <a:ext cx="4220081" cy="557106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19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2820C8E-2ACC-4005-839F-A9878B373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77" y="643467"/>
            <a:ext cx="94026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E10D8-7EC1-46A8-8818-8B67479CD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Top Ten Highest Paid NBA Players</a:t>
            </a: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E2D3544-DBF2-41ED-8652-5509EBD6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273" y="1675227"/>
            <a:ext cx="7511454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27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DA52B-E36E-48F6-9092-3E1F3AC8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Top Ten Lowest Paid NBA Players</a:t>
            </a:r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34FCD65-18E7-4293-80DC-92B5FF7DF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272" y="1675227"/>
            <a:ext cx="821345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81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7DF3E0E1-07EC-4E06-897C-ECD8738A0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66" b="909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1821F-B879-458F-8EFB-A955281C8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48" y="2924000"/>
            <a:ext cx="7653933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latin typeface="Univers Condensed"/>
                <a:cs typeface="Calibri"/>
              </a:rPr>
              <a:t>Top Ten make well over $30 million</a:t>
            </a:r>
          </a:p>
          <a:p>
            <a:r>
              <a:rPr lang="en-US" sz="5400" dirty="0">
                <a:latin typeface="Univers Condensed"/>
                <a:cs typeface="Calibri"/>
              </a:rPr>
              <a:t>Lowest Paid earn less than $1 million</a:t>
            </a:r>
          </a:p>
        </p:txBody>
      </p:sp>
    </p:spTree>
    <p:extLst>
      <p:ext uri="{BB962C8B-B14F-4D97-AF65-F5344CB8AC3E}">
        <p14:creationId xmlns:p14="http://schemas.microsoft.com/office/powerpoint/2010/main" val="3003513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46A64-CD8D-4C45-B4BE-C278112D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Central Tendency</a:t>
            </a:r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9C51E0E-AA28-4C6C-9D14-7856C9E8D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063067"/>
            <a:ext cx="6780700" cy="472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36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2CFAF-5EB1-48CF-B818-6A258495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Box-and-Whisker Plot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89530B4-5134-4514-82AC-865038191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44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41267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78A80-7094-4FF3-B47D-1852684C4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Number of Players Per Team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C2C3A32-4109-4447-8E39-FE7154E6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446" y="-3388"/>
            <a:ext cx="2562507" cy="68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8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497527C8-D9D9-457F-9D27-DC9EA573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4" r="1133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846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2FD15-9E63-476E-B143-7A97199BF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  <a:cs typeface="Calibri"/>
              </a:rPr>
              <a:t>Memphis Grizzlies have the highest number of players</a:t>
            </a:r>
          </a:p>
          <a:p>
            <a:r>
              <a:rPr lang="en-US" sz="4000">
                <a:solidFill>
                  <a:schemeClr val="bg1"/>
                </a:solidFill>
                <a:cs typeface="Calibri"/>
              </a:rPr>
              <a:t>Denver Nuggests have the lowest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basketball player in front of a crowd&#10;&#10;Description generated with very high confidence">
            <a:extLst>
              <a:ext uri="{FF2B5EF4-FFF2-40B4-BE49-F238E27FC236}">
                <a16:creationId xmlns:a16="http://schemas.microsoft.com/office/drawing/2014/main" id="{CE85B913-B60E-4854-89AB-CE258B42F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59" r="25764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2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NBA Salaries 2019-20</vt:lpstr>
      <vt:lpstr>Top Ten Highest Paid NBA Players</vt:lpstr>
      <vt:lpstr>Top Ten Lowest Paid NBA Players</vt:lpstr>
      <vt:lpstr>PowerPoint Presentation</vt:lpstr>
      <vt:lpstr>Central Tendency</vt:lpstr>
      <vt:lpstr>Box-and-Whisker Plot</vt:lpstr>
      <vt:lpstr>Number of Players Per Team</vt:lpstr>
      <vt:lpstr>PowerPoint Presentation</vt:lpstr>
      <vt:lpstr>PowerPoint Presentation</vt:lpstr>
      <vt:lpstr>Average Salaries Per Team</vt:lpstr>
      <vt:lpstr>PowerPoint Presentation</vt:lpstr>
      <vt:lpstr>PowerPoint Presentation</vt:lpstr>
      <vt:lpstr>Number of Players In A Range of Salaries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332</cp:revision>
  <dcterms:created xsi:type="dcterms:W3CDTF">2020-04-10T13:22:33Z</dcterms:created>
  <dcterms:modified xsi:type="dcterms:W3CDTF">2020-04-19T17:19:30Z</dcterms:modified>
</cp:coreProperties>
</file>