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55"/>
    <p:restoredTop sz="94705"/>
  </p:normalViewPr>
  <p:slideViewPr>
    <p:cSldViewPr snapToGrid="0" snapToObjects="1">
      <p:cViewPr>
        <p:scale>
          <a:sx n="80" d="100"/>
          <a:sy n="80" d="100"/>
        </p:scale>
        <p:origin x="38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9E17A-4110-4B1D-8260-5129D84AC5F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AD3C5C-7493-4389-B648-33E30A827491}">
      <dgm:prSet/>
      <dgm:spPr/>
      <dgm:t>
        <a:bodyPr/>
        <a:lstStyle/>
        <a:p>
          <a:r>
            <a:rPr lang="en-US"/>
            <a:t>Opened in 2007 and established as an LLC</a:t>
          </a:r>
        </a:p>
      </dgm:t>
    </dgm:pt>
    <dgm:pt modelId="{D45DFE70-64D5-40F0-BF2A-C0A1AB2A8277}" type="parTrans" cxnId="{148A8DD8-6F0B-4A28-B7B9-BC00F19DFB41}">
      <dgm:prSet/>
      <dgm:spPr/>
      <dgm:t>
        <a:bodyPr/>
        <a:lstStyle/>
        <a:p>
          <a:endParaRPr lang="en-US"/>
        </a:p>
      </dgm:t>
    </dgm:pt>
    <dgm:pt modelId="{5DD80E69-A737-4022-92D6-33EDAB345AA5}" type="sibTrans" cxnId="{148A8DD8-6F0B-4A28-B7B9-BC00F19DFB41}">
      <dgm:prSet/>
      <dgm:spPr/>
      <dgm:t>
        <a:bodyPr/>
        <a:lstStyle/>
        <a:p>
          <a:endParaRPr lang="en-US"/>
        </a:p>
      </dgm:t>
    </dgm:pt>
    <dgm:pt modelId="{839BEB9B-B85B-4B0A-8753-47E449182030}">
      <dgm:prSet/>
      <dgm:spPr/>
      <dgm:t>
        <a:bodyPr/>
        <a:lstStyle/>
        <a:p>
          <a:r>
            <a:rPr lang="en-US"/>
            <a:t>Woodstock, CT</a:t>
          </a:r>
        </a:p>
      </dgm:t>
    </dgm:pt>
    <dgm:pt modelId="{23E84A7D-78DE-4442-B78A-E3388C03F028}" type="parTrans" cxnId="{D5BD3135-2BE2-43F7-8D2B-123E12338CBC}">
      <dgm:prSet/>
      <dgm:spPr/>
      <dgm:t>
        <a:bodyPr/>
        <a:lstStyle/>
        <a:p>
          <a:endParaRPr lang="en-US"/>
        </a:p>
      </dgm:t>
    </dgm:pt>
    <dgm:pt modelId="{17E1BD55-C151-43F0-BDEE-842704AB73E7}" type="sibTrans" cxnId="{D5BD3135-2BE2-43F7-8D2B-123E12338CBC}">
      <dgm:prSet/>
      <dgm:spPr/>
      <dgm:t>
        <a:bodyPr/>
        <a:lstStyle/>
        <a:p>
          <a:endParaRPr lang="en-US"/>
        </a:p>
      </dgm:t>
    </dgm:pt>
    <dgm:pt modelId="{D4DE52A0-37B9-4A49-A7BD-2DC8879B6AA6}">
      <dgm:prSet/>
      <dgm:spPr/>
      <dgm:t>
        <a:bodyPr/>
        <a:lstStyle/>
        <a:p>
          <a:r>
            <a:rPr lang="en-US"/>
            <a:t>The Stand was originally owned by a woman named Melinda White </a:t>
          </a:r>
        </a:p>
      </dgm:t>
    </dgm:pt>
    <dgm:pt modelId="{532A12A9-FEE8-4A1F-804A-22562907CE78}" type="parTrans" cxnId="{FD207547-3D0A-4403-A40E-F91296F2FA6D}">
      <dgm:prSet/>
      <dgm:spPr/>
      <dgm:t>
        <a:bodyPr/>
        <a:lstStyle/>
        <a:p>
          <a:endParaRPr lang="en-US"/>
        </a:p>
      </dgm:t>
    </dgm:pt>
    <dgm:pt modelId="{ACA284D6-6296-493D-B79E-5C7C6355E8C0}" type="sibTrans" cxnId="{FD207547-3D0A-4403-A40E-F91296F2FA6D}">
      <dgm:prSet/>
      <dgm:spPr/>
      <dgm:t>
        <a:bodyPr/>
        <a:lstStyle/>
        <a:p>
          <a:endParaRPr lang="en-US"/>
        </a:p>
      </dgm:t>
    </dgm:pt>
    <dgm:pt modelId="{7DCCAA9C-BCA4-4BF0-9876-8369B15CA64E}">
      <dgm:prSet/>
      <dgm:spPr/>
      <dgm:t>
        <a:bodyPr/>
        <a:lstStyle/>
        <a:p>
          <a:r>
            <a:rPr lang="en-US"/>
            <a:t>Melinda moved to Florida and sold the salon to a manager, Danielle Carlson</a:t>
          </a:r>
        </a:p>
      </dgm:t>
    </dgm:pt>
    <dgm:pt modelId="{4AD54945-70F1-4DC2-865D-7113CA4A8AF5}" type="parTrans" cxnId="{0831F87C-EFE0-403C-9BD8-0F6F8743344A}">
      <dgm:prSet/>
      <dgm:spPr/>
      <dgm:t>
        <a:bodyPr/>
        <a:lstStyle/>
        <a:p>
          <a:endParaRPr lang="en-US"/>
        </a:p>
      </dgm:t>
    </dgm:pt>
    <dgm:pt modelId="{5B9425F5-B80D-4EE7-9F24-E52B6BAF1BC5}" type="sibTrans" cxnId="{0831F87C-EFE0-403C-9BD8-0F6F8743344A}">
      <dgm:prSet/>
      <dgm:spPr/>
      <dgm:t>
        <a:bodyPr/>
        <a:lstStyle/>
        <a:p>
          <a:endParaRPr lang="en-US"/>
        </a:p>
      </dgm:t>
    </dgm:pt>
    <dgm:pt modelId="{D0D58B60-44AB-4640-9C03-359B2FAE315B}">
      <dgm:prSet/>
      <dgm:spPr/>
      <dgm:t>
        <a:bodyPr/>
        <a:lstStyle/>
        <a:p>
          <a:r>
            <a:rPr lang="en-US"/>
            <a:t>Danielle bought the salon for $50,000</a:t>
          </a:r>
        </a:p>
      </dgm:t>
    </dgm:pt>
    <dgm:pt modelId="{9C7D23E3-99D8-472C-95FE-28ED252F7917}" type="parTrans" cxnId="{807B6BDD-68BE-4E92-857C-2E7DF8E93B50}">
      <dgm:prSet/>
      <dgm:spPr/>
      <dgm:t>
        <a:bodyPr/>
        <a:lstStyle/>
        <a:p>
          <a:endParaRPr lang="en-US"/>
        </a:p>
      </dgm:t>
    </dgm:pt>
    <dgm:pt modelId="{0116FE39-0734-4B6C-86D3-A645454E434A}" type="sibTrans" cxnId="{807B6BDD-68BE-4E92-857C-2E7DF8E93B50}">
      <dgm:prSet/>
      <dgm:spPr/>
      <dgm:t>
        <a:bodyPr/>
        <a:lstStyle/>
        <a:p>
          <a:endParaRPr lang="en-US"/>
        </a:p>
      </dgm:t>
    </dgm:pt>
    <dgm:pt modelId="{4D1911FB-F648-4883-9B27-CAB0320E0FA2}">
      <dgm:prSet/>
      <dgm:spPr/>
      <dgm:t>
        <a:bodyPr/>
        <a:lstStyle/>
        <a:p>
          <a:r>
            <a:rPr lang="en-US"/>
            <a:t>Melinda was in debt $40,000 leaving not much room for profit the first couple years</a:t>
          </a:r>
        </a:p>
      </dgm:t>
    </dgm:pt>
    <dgm:pt modelId="{9108A1F3-87FA-4B05-B7B1-28CA74776DAD}" type="parTrans" cxnId="{7E3CA5D1-221B-4A24-A591-47B92BF13875}">
      <dgm:prSet/>
      <dgm:spPr/>
      <dgm:t>
        <a:bodyPr/>
        <a:lstStyle/>
        <a:p>
          <a:endParaRPr lang="en-US"/>
        </a:p>
      </dgm:t>
    </dgm:pt>
    <dgm:pt modelId="{BB6F53F1-5E3E-472A-9D1C-84FB160D16F9}" type="sibTrans" cxnId="{7E3CA5D1-221B-4A24-A591-47B92BF13875}">
      <dgm:prSet/>
      <dgm:spPr/>
      <dgm:t>
        <a:bodyPr/>
        <a:lstStyle/>
        <a:p>
          <a:endParaRPr lang="en-US"/>
        </a:p>
      </dgm:t>
    </dgm:pt>
    <dgm:pt modelId="{689CE28F-909B-0C49-83FA-4F925839120B}" type="pres">
      <dgm:prSet presAssocID="{34C9E17A-4110-4B1D-8260-5129D84AC5FC}" presName="linear" presStyleCnt="0">
        <dgm:presLayoutVars>
          <dgm:animLvl val="lvl"/>
          <dgm:resizeHandles val="exact"/>
        </dgm:presLayoutVars>
      </dgm:prSet>
      <dgm:spPr/>
    </dgm:pt>
    <dgm:pt modelId="{71121558-5720-D34B-826A-9B7562120884}" type="pres">
      <dgm:prSet presAssocID="{DCAD3C5C-7493-4389-B648-33E30A82749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48C2F7C-D69B-D646-9C88-5EFFE93B1016}" type="pres">
      <dgm:prSet presAssocID="{5DD80E69-A737-4022-92D6-33EDAB345AA5}" presName="spacer" presStyleCnt="0"/>
      <dgm:spPr/>
    </dgm:pt>
    <dgm:pt modelId="{F54F50BA-7418-3947-857C-E7AD77F9F2F0}" type="pres">
      <dgm:prSet presAssocID="{839BEB9B-B85B-4B0A-8753-47E44918203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3102C26-0D44-FF42-82F6-8F7853E06DB8}" type="pres">
      <dgm:prSet presAssocID="{17E1BD55-C151-43F0-BDEE-842704AB73E7}" presName="spacer" presStyleCnt="0"/>
      <dgm:spPr/>
    </dgm:pt>
    <dgm:pt modelId="{76678CCD-F96B-5B4F-AAB5-376BE1DD8BCA}" type="pres">
      <dgm:prSet presAssocID="{D4DE52A0-37B9-4A49-A7BD-2DC8879B6AA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792C576-19D4-894E-B97C-5E2735940CEE}" type="pres">
      <dgm:prSet presAssocID="{ACA284D6-6296-493D-B79E-5C7C6355E8C0}" presName="spacer" presStyleCnt="0"/>
      <dgm:spPr/>
    </dgm:pt>
    <dgm:pt modelId="{CF51B35B-2EBD-204A-9F1F-21A6DBC09A16}" type="pres">
      <dgm:prSet presAssocID="{7DCCAA9C-BCA4-4BF0-9876-8369B15CA64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FF21E97-7357-6C42-B2C4-1A59AC8C14C3}" type="pres">
      <dgm:prSet presAssocID="{5B9425F5-B80D-4EE7-9F24-E52B6BAF1BC5}" presName="spacer" presStyleCnt="0"/>
      <dgm:spPr/>
    </dgm:pt>
    <dgm:pt modelId="{3FF3497F-CF73-F148-B8B1-CD2DCC86AC4B}" type="pres">
      <dgm:prSet presAssocID="{D0D58B60-44AB-4640-9C03-359B2FAE315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939B8B2-D5C2-744F-942A-5E13ACD34A9D}" type="pres">
      <dgm:prSet presAssocID="{0116FE39-0734-4B6C-86D3-A645454E434A}" presName="spacer" presStyleCnt="0"/>
      <dgm:spPr/>
    </dgm:pt>
    <dgm:pt modelId="{B416CE0D-4926-FC42-B1E0-1297B5A55449}" type="pres">
      <dgm:prSet presAssocID="{4D1911FB-F648-4883-9B27-CAB0320E0FA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5BD3135-2BE2-43F7-8D2B-123E12338CBC}" srcId="{34C9E17A-4110-4B1D-8260-5129D84AC5FC}" destId="{839BEB9B-B85B-4B0A-8753-47E449182030}" srcOrd="1" destOrd="0" parTransId="{23E84A7D-78DE-4442-B78A-E3388C03F028}" sibTransId="{17E1BD55-C151-43F0-BDEE-842704AB73E7}"/>
    <dgm:cxn modelId="{EEE5F935-56D3-0D48-824E-A97BEED8A468}" type="presOf" srcId="{4D1911FB-F648-4883-9B27-CAB0320E0FA2}" destId="{B416CE0D-4926-FC42-B1E0-1297B5A55449}" srcOrd="0" destOrd="0" presId="urn:microsoft.com/office/officeart/2005/8/layout/vList2"/>
    <dgm:cxn modelId="{FD207547-3D0A-4403-A40E-F91296F2FA6D}" srcId="{34C9E17A-4110-4B1D-8260-5129D84AC5FC}" destId="{D4DE52A0-37B9-4A49-A7BD-2DC8879B6AA6}" srcOrd="2" destOrd="0" parTransId="{532A12A9-FEE8-4A1F-804A-22562907CE78}" sibTransId="{ACA284D6-6296-493D-B79E-5C7C6355E8C0}"/>
    <dgm:cxn modelId="{1F338E50-C488-F344-BCD5-7435AE34A8DF}" type="presOf" srcId="{DCAD3C5C-7493-4389-B648-33E30A827491}" destId="{71121558-5720-D34B-826A-9B7562120884}" srcOrd="0" destOrd="0" presId="urn:microsoft.com/office/officeart/2005/8/layout/vList2"/>
    <dgm:cxn modelId="{8014B36B-151F-054B-98B2-4AD471C79BFC}" type="presOf" srcId="{D0D58B60-44AB-4640-9C03-359B2FAE315B}" destId="{3FF3497F-CF73-F148-B8B1-CD2DCC86AC4B}" srcOrd="0" destOrd="0" presId="urn:microsoft.com/office/officeart/2005/8/layout/vList2"/>
    <dgm:cxn modelId="{0831F87C-EFE0-403C-9BD8-0F6F8743344A}" srcId="{34C9E17A-4110-4B1D-8260-5129D84AC5FC}" destId="{7DCCAA9C-BCA4-4BF0-9876-8369B15CA64E}" srcOrd="3" destOrd="0" parTransId="{4AD54945-70F1-4DC2-865D-7113CA4A8AF5}" sibTransId="{5B9425F5-B80D-4EE7-9F24-E52B6BAF1BC5}"/>
    <dgm:cxn modelId="{28EFD9A9-DB85-194B-9083-856E4A483E01}" type="presOf" srcId="{7DCCAA9C-BCA4-4BF0-9876-8369B15CA64E}" destId="{CF51B35B-2EBD-204A-9F1F-21A6DBC09A16}" srcOrd="0" destOrd="0" presId="urn:microsoft.com/office/officeart/2005/8/layout/vList2"/>
    <dgm:cxn modelId="{105A34D1-1863-E24A-9D3F-2361E16EC598}" type="presOf" srcId="{34C9E17A-4110-4B1D-8260-5129D84AC5FC}" destId="{689CE28F-909B-0C49-83FA-4F925839120B}" srcOrd="0" destOrd="0" presId="urn:microsoft.com/office/officeart/2005/8/layout/vList2"/>
    <dgm:cxn modelId="{7E3CA5D1-221B-4A24-A591-47B92BF13875}" srcId="{34C9E17A-4110-4B1D-8260-5129D84AC5FC}" destId="{4D1911FB-F648-4883-9B27-CAB0320E0FA2}" srcOrd="5" destOrd="0" parTransId="{9108A1F3-87FA-4B05-B7B1-28CA74776DAD}" sibTransId="{BB6F53F1-5E3E-472A-9D1C-84FB160D16F9}"/>
    <dgm:cxn modelId="{BE29E5D5-0CB1-6941-B346-9D0BA3E63BF9}" type="presOf" srcId="{D4DE52A0-37B9-4A49-A7BD-2DC8879B6AA6}" destId="{76678CCD-F96B-5B4F-AAB5-376BE1DD8BCA}" srcOrd="0" destOrd="0" presId="urn:microsoft.com/office/officeart/2005/8/layout/vList2"/>
    <dgm:cxn modelId="{148A8DD8-6F0B-4A28-B7B9-BC00F19DFB41}" srcId="{34C9E17A-4110-4B1D-8260-5129D84AC5FC}" destId="{DCAD3C5C-7493-4389-B648-33E30A827491}" srcOrd="0" destOrd="0" parTransId="{D45DFE70-64D5-40F0-BF2A-C0A1AB2A8277}" sibTransId="{5DD80E69-A737-4022-92D6-33EDAB345AA5}"/>
    <dgm:cxn modelId="{807B6BDD-68BE-4E92-857C-2E7DF8E93B50}" srcId="{34C9E17A-4110-4B1D-8260-5129D84AC5FC}" destId="{D0D58B60-44AB-4640-9C03-359B2FAE315B}" srcOrd="4" destOrd="0" parTransId="{9C7D23E3-99D8-472C-95FE-28ED252F7917}" sibTransId="{0116FE39-0734-4B6C-86D3-A645454E434A}"/>
    <dgm:cxn modelId="{0ABD92E7-65C4-D840-AD2F-D4ABEA768E92}" type="presOf" srcId="{839BEB9B-B85B-4B0A-8753-47E449182030}" destId="{F54F50BA-7418-3947-857C-E7AD77F9F2F0}" srcOrd="0" destOrd="0" presId="urn:microsoft.com/office/officeart/2005/8/layout/vList2"/>
    <dgm:cxn modelId="{FB819271-6EB6-5941-B10C-A4C424E603B4}" type="presParOf" srcId="{689CE28F-909B-0C49-83FA-4F925839120B}" destId="{71121558-5720-D34B-826A-9B7562120884}" srcOrd="0" destOrd="0" presId="urn:microsoft.com/office/officeart/2005/8/layout/vList2"/>
    <dgm:cxn modelId="{587F65E3-C16C-CA41-B5B9-0674D9865F59}" type="presParOf" srcId="{689CE28F-909B-0C49-83FA-4F925839120B}" destId="{D48C2F7C-D69B-D646-9C88-5EFFE93B1016}" srcOrd="1" destOrd="0" presId="urn:microsoft.com/office/officeart/2005/8/layout/vList2"/>
    <dgm:cxn modelId="{3D806A37-D2DF-0747-9CBE-B90293858A5B}" type="presParOf" srcId="{689CE28F-909B-0C49-83FA-4F925839120B}" destId="{F54F50BA-7418-3947-857C-E7AD77F9F2F0}" srcOrd="2" destOrd="0" presId="urn:microsoft.com/office/officeart/2005/8/layout/vList2"/>
    <dgm:cxn modelId="{CA8D5AD4-FB5C-5942-BC87-1ACFFB1AE2C2}" type="presParOf" srcId="{689CE28F-909B-0C49-83FA-4F925839120B}" destId="{93102C26-0D44-FF42-82F6-8F7853E06DB8}" srcOrd="3" destOrd="0" presId="urn:microsoft.com/office/officeart/2005/8/layout/vList2"/>
    <dgm:cxn modelId="{143D5F58-E06C-F74D-B0DC-4A55B0BFA439}" type="presParOf" srcId="{689CE28F-909B-0C49-83FA-4F925839120B}" destId="{76678CCD-F96B-5B4F-AAB5-376BE1DD8BCA}" srcOrd="4" destOrd="0" presId="urn:microsoft.com/office/officeart/2005/8/layout/vList2"/>
    <dgm:cxn modelId="{A5302076-BE09-944E-84F1-6466B652A22A}" type="presParOf" srcId="{689CE28F-909B-0C49-83FA-4F925839120B}" destId="{F792C576-19D4-894E-B97C-5E2735940CEE}" srcOrd="5" destOrd="0" presId="urn:microsoft.com/office/officeart/2005/8/layout/vList2"/>
    <dgm:cxn modelId="{4B33010B-5078-9F48-8F26-7A708A684F94}" type="presParOf" srcId="{689CE28F-909B-0C49-83FA-4F925839120B}" destId="{CF51B35B-2EBD-204A-9F1F-21A6DBC09A16}" srcOrd="6" destOrd="0" presId="urn:microsoft.com/office/officeart/2005/8/layout/vList2"/>
    <dgm:cxn modelId="{03DBD084-A391-6247-9CBF-7956432310A7}" type="presParOf" srcId="{689CE28F-909B-0C49-83FA-4F925839120B}" destId="{6FF21E97-7357-6C42-B2C4-1A59AC8C14C3}" srcOrd="7" destOrd="0" presId="urn:microsoft.com/office/officeart/2005/8/layout/vList2"/>
    <dgm:cxn modelId="{D0D90E70-1F89-7244-86EE-D20B6E2B3B41}" type="presParOf" srcId="{689CE28F-909B-0C49-83FA-4F925839120B}" destId="{3FF3497F-CF73-F148-B8B1-CD2DCC86AC4B}" srcOrd="8" destOrd="0" presId="urn:microsoft.com/office/officeart/2005/8/layout/vList2"/>
    <dgm:cxn modelId="{A8F59334-5937-C54F-B4D4-6DB72B6CEC79}" type="presParOf" srcId="{689CE28F-909B-0C49-83FA-4F925839120B}" destId="{C939B8B2-D5C2-744F-942A-5E13ACD34A9D}" srcOrd="9" destOrd="0" presId="urn:microsoft.com/office/officeart/2005/8/layout/vList2"/>
    <dgm:cxn modelId="{2361A946-EE6B-3E45-A76A-91C6F7C2E8EF}" type="presParOf" srcId="{689CE28F-909B-0C49-83FA-4F925839120B}" destId="{B416CE0D-4926-FC42-B1E0-1297B5A5544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5207B-6512-46F4-BA4B-B086FC7E12AF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30B688-E7B7-41D8-8750-0F3C616B0CAA}">
      <dgm:prSet/>
      <dgm:spPr/>
      <dgm:t>
        <a:bodyPr/>
        <a:lstStyle/>
        <a:p>
          <a:r>
            <a:rPr lang="en-US"/>
            <a:t>Facial and Body Waxing </a:t>
          </a:r>
        </a:p>
      </dgm:t>
    </dgm:pt>
    <dgm:pt modelId="{440A115C-514F-4AC9-883D-0A3E98896DAC}" type="parTrans" cxnId="{EAD139F2-3A10-42FA-AA2A-5C7BDEF9D7AE}">
      <dgm:prSet/>
      <dgm:spPr/>
      <dgm:t>
        <a:bodyPr/>
        <a:lstStyle/>
        <a:p>
          <a:endParaRPr lang="en-US"/>
        </a:p>
      </dgm:t>
    </dgm:pt>
    <dgm:pt modelId="{976C8F47-0AE7-4548-9A92-70722B5329A4}" type="sibTrans" cxnId="{EAD139F2-3A10-42FA-AA2A-5C7BDEF9D7AE}">
      <dgm:prSet/>
      <dgm:spPr/>
      <dgm:t>
        <a:bodyPr/>
        <a:lstStyle/>
        <a:p>
          <a:endParaRPr lang="en-US"/>
        </a:p>
      </dgm:t>
    </dgm:pt>
    <dgm:pt modelId="{93189C14-783A-4AB6-BE7A-5D693D80756A}">
      <dgm:prSet/>
      <dgm:spPr/>
      <dgm:t>
        <a:bodyPr/>
        <a:lstStyle/>
        <a:p>
          <a:r>
            <a:rPr lang="en-US"/>
            <a:t>Nails</a:t>
          </a:r>
        </a:p>
      </dgm:t>
    </dgm:pt>
    <dgm:pt modelId="{4963EC01-7556-46BD-A69E-862A929CF449}" type="parTrans" cxnId="{742C1369-D05D-4495-879A-C535A52423F3}">
      <dgm:prSet/>
      <dgm:spPr/>
      <dgm:t>
        <a:bodyPr/>
        <a:lstStyle/>
        <a:p>
          <a:endParaRPr lang="en-US"/>
        </a:p>
      </dgm:t>
    </dgm:pt>
    <dgm:pt modelId="{941A10F2-3E45-433A-9B59-CA03D2696C26}" type="sibTrans" cxnId="{742C1369-D05D-4495-879A-C535A52423F3}">
      <dgm:prSet/>
      <dgm:spPr/>
      <dgm:t>
        <a:bodyPr/>
        <a:lstStyle/>
        <a:p>
          <a:endParaRPr lang="en-US"/>
        </a:p>
      </dgm:t>
    </dgm:pt>
    <dgm:pt modelId="{29B3BB2D-7247-4EC1-8BF5-8D74C219FD30}">
      <dgm:prSet/>
      <dgm:spPr/>
      <dgm:t>
        <a:bodyPr/>
        <a:lstStyle/>
        <a:p>
          <a:r>
            <a:rPr lang="en-US"/>
            <a:t>Facials</a:t>
          </a:r>
        </a:p>
      </dgm:t>
    </dgm:pt>
    <dgm:pt modelId="{31CBF333-F653-4804-BF15-CF7CF486492E}" type="parTrans" cxnId="{290DF589-C36C-4561-830A-4864481BCF70}">
      <dgm:prSet/>
      <dgm:spPr/>
      <dgm:t>
        <a:bodyPr/>
        <a:lstStyle/>
        <a:p>
          <a:endParaRPr lang="en-US"/>
        </a:p>
      </dgm:t>
    </dgm:pt>
    <dgm:pt modelId="{84899C78-2684-4271-A746-28E993C9E97C}" type="sibTrans" cxnId="{290DF589-C36C-4561-830A-4864481BCF70}">
      <dgm:prSet/>
      <dgm:spPr/>
      <dgm:t>
        <a:bodyPr/>
        <a:lstStyle/>
        <a:p>
          <a:endParaRPr lang="en-US"/>
        </a:p>
      </dgm:t>
    </dgm:pt>
    <dgm:pt modelId="{5AF34DEA-9945-47C7-A567-79B22C4B0B13}">
      <dgm:prSet/>
      <dgm:spPr/>
      <dgm:t>
        <a:bodyPr/>
        <a:lstStyle/>
        <a:p>
          <a:r>
            <a:rPr lang="en-US"/>
            <a:t>Blowdry  Bar</a:t>
          </a:r>
        </a:p>
      </dgm:t>
    </dgm:pt>
    <dgm:pt modelId="{EC53F3D2-2B1A-4673-A81A-78594A285F04}" type="parTrans" cxnId="{72BDC69B-8423-4FC6-BFC7-9B8CCF614FD9}">
      <dgm:prSet/>
      <dgm:spPr/>
      <dgm:t>
        <a:bodyPr/>
        <a:lstStyle/>
        <a:p>
          <a:endParaRPr lang="en-US"/>
        </a:p>
      </dgm:t>
    </dgm:pt>
    <dgm:pt modelId="{4F44B482-E11D-4606-A33D-9EE1D7BEA781}" type="sibTrans" cxnId="{72BDC69B-8423-4FC6-BFC7-9B8CCF614FD9}">
      <dgm:prSet/>
      <dgm:spPr/>
      <dgm:t>
        <a:bodyPr/>
        <a:lstStyle/>
        <a:p>
          <a:endParaRPr lang="en-US"/>
        </a:p>
      </dgm:t>
    </dgm:pt>
    <dgm:pt modelId="{C5AA57A8-25F2-4DD4-9E58-0D3BF9C750F8}">
      <dgm:prSet/>
      <dgm:spPr/>
      <dgm:t>
        <a:bodyPr/>
        <a:lstStyle/>
        <a:p>
          <a:r>
            <a:rPr lang="en-US"/>
            <a:t>Cezanne Smoothing Treatments</a:t>
          </a:r>
        </a:p>
      </dgm:t>
    </dgm:pt>
    <dgm:pt modelId="{91A6D2BE-8856-4DC7-BB84-519ABA6F12AE}" type="parTrans" cxnId="{C2CF77CD-6F0E-45D5-8D76-258E0C35509A}">
      <dgm:prSet/>
      <dgm:spPr/>
      <dgm:t>
        <a:bodyPr/>
        <a:lstStyle/>
        <a:p>
          <a:endParaRPr lang="en-US"/>
        </a:p>
      </dgm:t>
    </dgm:pt>
    <dgm:pt modelId="{110A87F4-469A-46B2-8884-794A37D72E01}" type="sibTrans" cxnId="{C2CF77CD-6F0E-45D5-8D76-258E0C35509A}">
      <dgm:prSet/>
      <dgm:spPr/>
      <dgm:t>
        <a:bodyPr/>
        <a:lstStyle/>
        <a:p>
          <a:endParaRPr lang="en-US"/>
        </a:p>
      </dgm:t>
    </dgm:pt>
    <dgm:pt modelId="{AC7B2842-DCC5-47C6-8D58-43EB4A08723F}">
      <dgm:prSet/>
      <dgm:spPr/>
      <dgm:t>
        <a:bodyPr/>
        <a:lstStyle/>
        <a:p>
          <a:r>
            <a:rPr lang="en-US"/>
            <a:t>Upstyling for Proms and Special Occasions</a:t>
          </a:r>
        </a:p>
      </dgm:t>
    </dgm:pt>
    <dgm:pt modelId="{5055B4A9-D02C-408D-8875-1219DAFC3D89}" type="parTrans" cxnId="{3C0E381F-BDB5-4164-9AAD-850B35A8B0C5}">
      <dgm:prSet/>
      <dgm:spPr/>
      <dgm:t>
        <a:bodyPr/>
        <a:lstStyle/>
        <a:p>
          <a:endParaRPr lang="en-US"/>
        </a:p>
      </dgm:t>
    </dgm:pt>
    <dgm:pt modelId="{5497DC8E-BB4B-4452-B607-3AFE82438C84}" type="sibTrans" cxnId="{3C0E381F-BDB5-4164-9AAD-850B35A8B0C5}">
      <dgm:prSet/>
      <dgm:spPr/>
      <dgm:t>
        <a:bodyPr/>
        <a:lstStyle/>
        <a:p>
          <a:endParaRPr lang="en-US"/>
        </a:p>
      </dgm:t>
    </dgm:pt>
    <dgm:pt modelId="{D31D4DA1-5947-46D6-8B64-C82D6206198B}">
      <dgm:prSet/>
      <dgm:spPr/>
      <dgm:t>
        <a:bodyPr/>
        <a:lstStyle/>
        <a:p>
          <a:r>
            <a:rPr lang="en-US"/>
            <a:t>Bridal Services</a:t>
          </a:r>
        </a:p>
      </dgm:t>
    </dgm:pt>
    <dgm:pt modelId="{5773BEFC-E0E8-4EED-8A28-DBF780580852}" type="parTrans" cxnId="{D70F771F-64E5-4B8D-BA65-89DD2BA70305}">
      <dgm:prSet/>
      <dgm:spPr/>
      <dgm:t>
        <a:bodyPr/>
        <a:lstStyle/>
        <a:p>
          <a:endParaRPr lang="en-US"/>
        </a:p>
      </dgm:t>
    </dgm:pt>
    <dgm:pt modelId="{D9599695-08E5-41B9-B4A5-040F85F76EE2}" type="sibTrans" cxnId="{D70F771F-64E5-4B8D-BA65-89DD2BA70305}">
      <dgm:prSet/>
      <dgm:spPr/>
      <dgm:t>
        <a:bodyPr/>
        <a:lstStyle/>
        <a:p>
          <a:endParaRPr lang="en-US"/>
        </a:p>
      </dgm:t>
    </dgm:pt>
    <dgm:pt modelId="{73A6DD80-1A03-4302-9394-15D7D8A93C68}">
      <dgm:prSet/>
      <dgm:spPr/>
      <dgm:t>
        <a:bodyPr/>
        <a:lstStyle/>
        <a:p>
          <a:r>
            <a:rPr lang="en-US"/>
            <a:t>Briday and Formal Make Up</a:t>
          </a:r>
        </a:p>
      </dgm:t>
    </dgm:pt>
    <dgm:pt modelId="{F6C6A512-EE46-4E07-9691-22CDC595A7A2}" type="parTrans" cxnId="{8DB30B31-8DBC-4EA2-94FF-0D489CA519F2}">
      <dgm:prSet/>
      <dgm:spPr/>
      <dgm:t>
        <a:bodyPr/>
        <a:lstStyle/>
        <a:p>
          <a:endParaRPr lang="en-US"/>
        </a:p>
      </dgm:t>
    </dgm:pt>
    <dgm:pt modelId="{9777578B-7166-4E04-B46E-A4B2556B8AD1}" type="sibTrans" cxnId="{8DB30B31-8DBC-4EA2-94FF-0D489CA519F2}">
      <dgm:prSet/>
      <dgm:spPr/>
      <dgm:t>
        <a:bodyPr/>
        <a:lstStyle/>
        <a:p>
          <a:endParaRPr lang="en-US"/>
        </a:p>
      </dgm:t>
    </dgm:pt>
    <dgm:pt modelId="{AE362A94-751B-45CC-A9C5-8FBE699A16A4}">
      <dgm:prSet/>
      <dgm:spPr/>
      <dgm:t>
        <a:bodyPr/>
        <a:lstStyle/>
        <a:p>
          <a:r>
            <a:rPr lang="en-US"/>
            <a:t>Fashion Creative Color</a:t>
          </a:r>
        </a:p>
      </dgm:t>
    </dgm:pt>
    <dgm:pt modelId="{9BB36CC9-51B4-425F-9475-7D7B48C154E4}" type="parTrans" cxnId="{65DA1B4B-2F85-4469-96E6-248BF17859BF}">
      <dgm:prSet/>
      <dgm:spPr/>
      <dgm:t>
        <a:bodyPr/>
        <a:lstStyle/>
        <a:p>
          <a:endParaRPr lang="en-US"/>
        </a:p>
      </dgm:t>
    </dgm:pt>
    <dgm:pt modelId="{1BF84798-0BDA-49BD-9770-41E7461DABEC}" type="sibTrans" cxnId="{65DA1B4B-2F85-4469-96E6-248BF17859BF}">
      <dgm:prSet/>
      <dgm:spPr/>
      <dgm:t>
        <a:bodyPr/>
        <a:lstStyle/>
        <a:p>
          <a:endParaRPr lang="en-US"/>
        </a:p>
      </dgm:t>
    </dgm:pt>
    <dgm:pt modelId="{9786B3F9-5CBD-443A-BE41-2730F5CDA0DD}">
      <dgm:prSet/>
      <dgm:spPr/>
      <dgm:t>
        <a:bodyPr/>
        <a:lstStyle/>
        <a:p>
          <a:r>
            <a:rPr lang="en-US"/>
            <a:t>Corrective Color</a:t>
          </a:r>
        </a:p>
      </dgm:t>
    </dgm:pt>
    <dgm:pt modelId="{73721FC3-F333-4AF2-8D3C-D0D2FAFB14C3}" type="parTrans" cxnId="{FEF8DD71-C8FB-43F5-B726-1D9AAF49D61F}">
      <dgm:prSet/>
      <dgm:spPr/>
      <dgm:t>
        <a:bodyPr/>
        <a:lstStyle/>
        <a:p>
          <a:endParaRPr lang="en-US"/>
        </a:p>
      </dgm:t>
    </dgm:pt>
    <dgm:pt modelId="{942CEE37-19EE-4CA3-9C16-1746EE445481}" type="sibTrans" cxnId="{FEF8DD71-C8FB-43F5-B726-1D9AAF49D61F}">
      <dgm:prSet/>
      <dgm:spPr/>
      <dgm:t>
        <a:bodyPr/>
        <a:lstStyle/>
        <a:p>
          <a:endParaRPr lang="en-US"/>
        </a:p>
      </dgm:t>
    </dgm:pt>
    <dgm:pt modelId="{0BF8D0F5-9823-4758-8268-612C2371A6F8}">
      <dgm:prSet/>
      <dgm:spPr/>
      <dgm:t>
        <a:bodyPr/>
        <a:lstStyle/>
        <a:p>
          <a:r>
            <a:rPr lang="en-US"/>
            <a:t>Bayalage. Ombre’</a:t>
          </a:r>
        </a:p>
      </dgm:t>
    </dgm:pt>
    <dgm:pt modelId="{9F46B068-FF65-4274-B1BF-D0CAAF5B5523}" type="parTrans" cxnId="{6F97652F-82B2-4EE8-BBC7-90C1EDF6142E}">
      <dgm:prSet/>
      <dgm:spPr/>
      <dgm:t>
        <a:bodyPr/>
        <a:lstStyle/>
        <a:p>
          <a:endParaRPr lang="en-US"/>
        </a:p>
      </dgm:t>
    </dgm:pt>
    <dgm:pt modelId="{7EEAFC64-BE03-4845-A829-2466EFBF1C64}" type="sibTrans" cxnId="{6F97652F-82B2-4EE8-BBC7-90C1EDF6142E}">
      <dgm:prSet/>
      <dgm:spPr/>
      <dgm:t>
        <a:bodyPr/>
        <a:lstStyle/>
        <a:p>
          <a:endParaRPr lang="en-US"/>
        </a:p>
      </dgm:t>
    </dgm:pt>
    <dgm:pt modelId="{9EFD3947-D90F-4F38-A051-398D042302A8}">
      <dgm:prSet/>
      <dgm:spPr/>
      <dgm:t>
        <a:bodyPr/>
        <a:lstStyle/>
        <a:p>
          <a:r>
            <a:rPr lang="en-US"/>
            <a:t>Haircutting</a:t>
          </a:r>
        </a:p>
      </dgm:t>
    </dgm:pt>
    <dgm:pt modelId="{5437A803-36F0-43F8-9B74-95E740EAB3F0}" type="parTrans" cxnId="{D65DD17F-445F-49A0-95FE-7961AF812EFA}">
      <dgm:prSet/>
      <dgm:spPr/>
      <dgm:t>
        <a:bodyPr/>
        <a:lstStyle/>
        <a:p>
          <a:endParaRPr lang="en-US"/>
        </a:p>
      </dgm:t>
    </dgm:pt>
    <dgm:pt modelId="{CFE9A17D-F563-4847-8A91-D226555B38BB}" type="sibTrans" cxnId="{D65DD17F-445F-49A0-95FE-7961AF812EFA}">
      <dgm:prSet/>
      <dgm:spPr/>
      <dgm:t>
        <a:bodyPr/>
        <a:lstStyle/>
        <a:p>
          <a:endParaRPr lang="en-US"/>
        </a:p>
      </dgm:t>
    </dgm:pt>
    <dgm:pt modelId="{78C61B76-D5B1-4FB7-8A33-7044AD730A2D}">
      <dgm:prSet/>
      <dgm:spPr/>
      <dgm:t>
        <a:bodyPr/>
        <a:lstStyle/>
        <a:p>
          <a:r>
            <a:rPr lang="en-US"/>
            <a:t>Foiling</a:t>
          </a:r>
        </a:p>
      </dgm:t>
    </dgm:pt>
    <dgm:pt modelId="{C438199A-CF32-449D-B38B-EB6C82AA7692}" type="parTrans" cxnId="{EE8EB75D-7D6D-460D-B0BB-5A0A80031791}">
      <dgm:prSet/>
      <dgm:spPr/>
      <dgm:t>
        <a:bodyPr/>
        <a:lstStyle/>
        <a:p>
          <a:endParaRPr lang="en-US"/>
        </a:p>
      </dgm:t>
    </dgm:pt>
    <dgm:pt modelId="{9B44CC8E-B0A7-4032-AFED-502CED47D463}" type="sibTrans" cxnId="{EE8EB75D-7D6D-460D-B0BB-5A0A80031791}">
      <dgm:prSet/>
      <dgm:spPr/>
      <dgm:t>
        <a:bodyPr/>
        <a:lstStyle/>
        <a:p>
          <a:endParaRPr lang="en-US"/>
        </a:p>
      </dgm:t>
    </dgm:pt>
    <dgm:pt modelId="{04684CA4-FC5B-4E29-AC13-CFC91429DBDA}">
      <dgm:prSet/>
      <dgm:spPr/>
      <dgm:t>
        <a:bodyPr/>
        <a:lstStyle/>
        <a:p>
          <a:r>
            <a:rPr lang="en-US"/>
            <a:t>Color Balance</a:t>
          </a:r>
        </a:p>
      </dgm:t>
    </dgm:pt>
    <dgm:pt modelId="{E70BA0B7-3BB3-472A-9EFB-EE70FA66356E}" type="parTrans" cxnId="{8C3604AA-F24A-43A0-BC56-3E14B8A3ADB4}">
      <dgm:prSet/>
      <dgm:spPr/>
      <dgm:t>
        <a:bodyPr/>
        <a:lstStyle/>
        <a:p>
          <a:endParaRPr lang="en-US"/>
        </a:p>
      </dgm:t>
    </dgm:pt>
    <dgm:pt modelId="{85C5A96C-574C-4B09-8A58-886995DA41E1}" type="sibTrans" cxnId="{8C3604AA-F24A-43A0-BC56-3E14B8A3ADB4}">
      <dgm:prSet/>
      <dgm:spPr/>
      <dgm:t>
        <a:bodyPr/>
        <a:lstStyle/>
        <a:p>
          <a:endParaRPr lang="en-US"/>
        </a:p>
      </dgm:t>
    </dgm:pt>
    <dgm:pt modelId="{BD685086-36B4-4F41-8A81-985A778D2A2C}">
      <dgm:prSet/>
      <dgm:spPr/>
      <dgm:t>
        <a:bodyPr/>
        <a:lstStyle/>
        <a:p>
          <a:r>
            <a:rPr lang="en-US"/>
            <a:t>Regrowth Retouch</a:t>
          </a:r>
        </a:p>
      </dgm:t>
    </dgm:pt>
    <dgm:pt modelId="{6A2F0591-C286-4250-B24E-053D8CA0A7F1}" type="parTrans" cxnId="{A7FF5284-8A27-461A-BE7A-F95D36ED8597}">
      <dgm:prSet/>
      <dgm:spPr/>
      <dgm:t>
        <a:bodyPr/>
        <a:lstStyle/>
        <a:p>
          <a:endParaRPr lang="en-US"/>
        </a:p>
      </dgm:t>
    </dgm:pt>
    <dgm:pt modelId="{1E601A09-5A99-48F2-8215-B186BD217F69}" type="sibTrans" cxnId="{A7FF5284-8A27-461A-BE7A-F95D36ED8597}">
      <dgm:prSet/>
      <dgm:spPr/>
      <dgm:t>
        <a:bodyPr/>
        <a:lstStyle/>
        <a:p>
          <a:endParaRPr lang="en-US"/>
        </a:p>
      </dgm:t>
    </dgm:pt>
    <dgm:pt modelId="{62E292EC-CA12-4C77-A221-097CF59E473D}">
      <dgm:prSet/>
      <dgm:spPr/>
      <dgm:t>
        <a:bodyPr/>
        <a:lstStyle/>
        <a:p>
          <a:r>
            <a:rPr lang="en-US"/>
            <a:t>Color Glazing/Toning</a:t>
          </a:r>
        </a:p>
      </dgm:t>
    </dgm:pt>
    <dgm:pt modelId="{84C9682E-1F3E-40EC-ACF2-DA2ECA2CF8FA}" type="parTrans" cxnId="{1ED720BF-9A08-4BCA-A4AA-B30732633160}">
      <dgm:prSet/>
      <dgm:spPr/>
      <dgm:t>
        <a:bodyPr/>
        <a:lstStyle/>
        <a:p>
          <a:endParaRPr lang="en-US"/>
        </a:p>
      </dgm:t>
    </dgm:pt>
    <dgm:pt modelId="{C43A69D8-EF0F-43C9-9B85-EC15E561A6F4}" type="sibTrans" cxnId="{1ED720BF-9A08-4BCA-A4AA-B30732633160}">
      <dgm:prSet/>
      <dgm:spPr/>
      <dgm:t>
        <a:bodyPr/>
        <a:lstStyle/>
        <a:p>
          <a:endParaRPr lang="en-US"/>
        </a:p>
      </dgm:t>
    </dgm:pt>
    <dgm:pt modelId="{BDE27907-60BD-4F8B-8CDB-7B8FB394843D}">
      <dgm:prSet/>
      <dgm:spPr/>
      <dgm:t>
        <a:bodyPr/>
        <a:lstStyle/>
        <a:p>
          <a:r>
            <a:rPr lang="en-US"/>
            <a:t>Mens reshade</a:t>
          </a:r>
        </a:p>
      </dgm:t>
    </dgm:pt>
    <dgm:pt modelId="{F1ED16CC-090A-4BB4-965B-FBAE234ED31C}" type="parTrans" cxnId="{7402DE69-50F7-4FC6-85AC-6D27E05A2AA0}">
      <dgm:prSet/>
      <dgm:spPr/>
      <dgm:t>
        <a:bodyPr/>
        <a:lstStyle/>
        <a:p>
          <a:endParaRPr lang="en-US"/>
        </a:p>
      </dgm:t>
    </dgm:pt>
    <dgm:pt modelId="{95F0C6D1-E7A0-45DE-BF73-FE7827CEA59A}" type="sibTrans" cxnId="{7402DE69-50F7-4FC6-85AC-6D27E05A2AA0}">
      <dgm:prSet/>
      <dgm:spPr/>
      <dgm:t>
        <a:bodyPr/>
        <a:lstStyle/>
        <a:p>
          <a:endParaRPr lang="en-US"/>
        </a:p>
      </dgm:t>
    </dgm:pt>
    <dgm:pt modelId="{7B146233-C9B9-4D2D-A2AA-0E75EC29E277}">
      <dgm:prSet/>
      <dgm:spPr/>
      <dgm:t>
        <a:bodyPr/>
        <a:lstStyle/>
        <a:p>
          <a:r>
            <a:rPr lang="en-US"/>
            <a:t>Hair and Scalp Treatments</a:t>
          </a:r>
        </a:p>
      </dgm:t>
    </dgm:pt>
    <dgm:pt modelId="{4545C4AD-B0D8-4EEA-8215-458068BA4D7D}" type="parTrans" cxnId="{DA51848C-C153-4494-B07E-A927CC05D62D}">
      <dgm:prSet/>
      <dgm:spPr/>
      <dgm:t>
        <a:bodyPr/>
        <a:lstStyle/>
        <a:p>
          <a:endParaRPr lang="en-US"/>
        </a:p>
      </dgm:t>
    </dgm:pt>
    <dgm:pt modelId="{201721E6-920E-4249-A2E9-30BB06301F0E}" type="sibTrans" cxnId="{DA51848C-C153-4494-B07E-A927CC05D62D}">
      <dgm:prSet/>
      <dgm:spPr/>
      <dgm:t>
        <a:bodyPr/>
        <a:lstStyle/>
        <a:p>
          <a:endParaRPr lang="en-US"/>
        </a:p>
      </dgm:t>
    </dgm:pt>
    <dgm:pt modelId="{816FD33A-3EE0-6445-95B0-658F8A4C3177}" type="pres">
      <dgm:prSet presAssocID="{D915207B-6512-46F4-BA4B-B086FC7E12AF}" presName="diagram" presStyleCnt="0">
        <dgm:presLayoutVars>
          <dgm:dir/>
          <dgm:resizeHandles val="exact"/>
        </dgm:presLayoutVars>
      </dgm:prSet>
      <dgm:spPr/>
    </dgm:pt>
    <dgm:pt modelId="{CE44DA14-5BCA-EF4C-A118-EEEBF4B7106C}" type="pres">
      <dgm:prSet presAssocID="{B130B688-E7B7-41D8-8750-0F3C616B0CAA}" presName="node" presStyleLbl="node1" presStyleIdx="0" presStyleCnt="18">
        <dgm:presLayoutVars>
          <dgm:bulletEnabled val="1"/>
        </dgm:presLayoutVars>
      </dgm:prSet>
      <dgm:spPr/>
    </dgm:pt>
    <dgm:pt modelId="{40DD9349-8425-0041-ABA3-7B633E8CA7EF}" type="pres">
      <dgm:prSet presAssocID="{976C8F47-0AE7-4548-9A92-70722B5329A4}" presName="sibTrans" presStyleCnt="0"/>
      <dgm:spPr/>
    </dgm:pt>
    <dgm:pt modelId="{7A1F1194-27EE-B64E-A7DA-C1FFBCDED7D2}" type="pres">
      <dgm:prSet presAssocID="{93189C14-783A-4AB6-BE7A-5D693D80756A}" presName="node" presStyleLbl="node1" presStyleIdx="1" presStyleCnt="18">
        <dgm:presLayoutVars>
          <dgm:bulletEnabled val="1"/>
        </dgm:presLayoutVars>
      </dgm:prSet>
      <dgm:spPr/>
    </dgm:pt>
    <dgm:pt modelId="{3477009A-FF59-4745-B8B8-4B878C1B5342}" type="pres">
      <dgm:prSet presAssocID="{941A10F2-3E45-433A-9B59-CA03D2696C26}" presName="sibTrans" presStyleCnt="0"/>
      <dgm:spPr/>
    </dgm:pt>
    <dgm:pt modelId="{879D9399-53CD-BA42-AF32-47F5E58991AC}" type="pres">
      <dgm:prSet presAssocID="{29B3BB2D-7247-4EC1-8BF5-8D74C219FD30}" presName="node" presStyleLbl="node1" presStyleIdx="2" presStyleCnt="18">
        <dgm:presLayoutVars>
          <dgm:bulletEnabled val="1"/>
        </dgm:presLayoutVars>
      </dgm:prSet>
      <dgm:spPr/>
    </dgm:pt>
    <dgm:pt modelId="{817DD5FA-3D65-D749-9F4D-F966ABCCFE8B}" type="pres">
      <dgm:prSet presAssocID="{84899C78-2684-4271-A746-28E993C9E97C}" presName="sibTrans" presStyleCnt="0"/>
      <dgm:spPr/>
    </dgm:pt>
    <dgm:pt modelId="{6144C3EA-8430-8848-B102-036898F56529}" type="pres">
      <dgm:prSet presAssocID="{5AF34DEA-9945-47C7-A567-79B22C4B0B13}" presName="node" presStyleLbl="node1" presStyleIdx="3" presStyleCnt="18">
        <dgm:presLayoutVars>
          <dgm:bulletEnabled val="1"/>
        </dgm:presLayoutVars>
      </dgm:prSet>
      <dgm:spPr/>
    </dgm:pt>
    <dgm:pt modelId="{42445ADB-906F-454F-AFB3-2BC37CFC0C2D}" type="pres">
      <dgm:prSet presAssocID="{4F44B482-E11D-4606-A33D-9EE1D7BEA781}" presName="sibTrans" presStyleCnt="0"/>
      <dgm:spPr/>
    </dgm:pt>
    <dgm:pt modelId="{880EE486-5CFD-2C46-A14B-08F2A649A90B}" type="pres">
      <dgm:prSet presAssocID="{C5AA57A8-25F2-4DD4-9E58-0D3BF9C750F8}" presName="node" presStyleLbl="node1" presStyleIdx="4" presStyleCnt="18">
        <dgm:presLayoutVars>
          <dgm:bulletEnabled val="1"/>
        </dgm:presLayoutVars>
      </dgm:prSet>
      <dgm:spPr/>
    </dgm:pt>
    <dgm:pt modelId="{4F0D7E81-FF19-874A-976C-366AE99AA44F}" type="pres">
      <dgm:prSet presAssocID="{110A87F4-469A-46B2-8884-794A37D72E01}" presName="sibTrans" presStyleCnt="0"/>
      <dgm:spPr/>
    </dgm:pt>
    <dgm:pt modelId="{54E73048-D2A4-B345-A4F2-3C74CED2E417}" type="pres">
      <dgm:prSet presAssocID="{AC7B2842-DCC5-47C6-8D58-43EB4A08723F}" presName="node" presStyleLbl="node1" presStyleIdx="5" presStyleCnt="18">
        <dgm:presLayoutVars>
          <dgm:bulletEnabled val="1"/>
        </dgm:presLayoutVars>
      </dgm:prSet>
      <dgm:spPr/>
    </dgm:pt>
    <dgm:pt modelId="{DD0543C2-8B4B-E54D-98A7-D860741E5C29}" type="pres">
      <dgm:prSet presAssocID="{5497DC8E-BB4B-4452-B607-3AFE82438C84}" presName="sibTrans" presStyleCnt="0"/>
      <dgm:spPr/>
    </dgm:pt>
    <dgm:pt modelId="{A30507FE-CFFB-674A-B9C4-718A71410BD4}" type="pres">
      <dgm:prSet presAssocID="{D31D4DA1-5947-46D6-8B64-C82D6206198B}" presName="node" presStyleLbl="node1" presStyleIdx="6" presStyleCnt="18">
        <dgm:presLayoutVars>
          <dgm:bulletEnabled val="1"/>
        </dgm:presLayoutVars>
      </dgm:prSet>
      <dgm:spPr/>
    </dgm:pt>
    <dgm:pt modelId="{8DA4824F-A464-CB4D-8391-6AC868D19455}" type="pres">
      <dgm:prSet presAssocID="{D9599695-08E5-41B9-B4A5-040F85F76EE2}" presName="sibTrans" presStyleCnt="0"/>
      <dgm:spPr/>
    </dgm:pt>
    <dgm:pt modelId="{2A5745F5-3316-314C-AAB6-4B3F9752EC8E}" type="pres">
      <dgm:prSet presAssocID="{73A6DD80-1A03-4302-9394-15D7D8A93C68}" presName="node" presStyleLbl="node1" presStyleIdx="7" presStyleCnt="18">
        <dgm:presLayoutVars>
          <dgm:bulletEnabled val="1"/>
        </dgm:presLayoutVars>
      </dgm:prSet>
      <dgm:spPr/>
    </dgm:pt>
    <dgm:pt modelId="{77B31320-1BDA-1A44-A385-C724CB4B72B3}" type="pres">
      <dgm:prSet presAssocID="{9777578B-7166-4E04-B46E-A4B2556B8AD1}" presName="sibTrans" presStyleCnt="0"/>
      <dgm:spPr/>
    </dgm:pt>
    <dgm:pt modelId="{6B21CB4C-8162-E54C-8C10-F26059E1CB1E}" type="pres">
      <dgm:prSet presAssocID="{AE362A94-751B-45CC-A9C5-8FBE699A16A4}" presName="node" presStyleLbl="node1" presStyleIdx="8" presStyleCnt="18">
        <dgm:presLayoutVars>
          <dgm:bulletEnabled val="1"/>
        </dgm:presLayoutVars>
      </dgm:prSet>
      <dgm:spPr/>
    </dgm:pt>
    <dgm:pt modelId="{2B091385-F037-7042-90B3-0D3A9C858F27}" type="pres">
      <dgm:prSet presAssocID="{1BF84798-0BDA-49BD-9770-41E7461DABEC}" presName="sibTrans" presStyleCnt="0"/>
      <dgm:spPr/>
    </dgm:pt>
    <dgm:pt modelId="{9A6AC49D-D755-6C45-A2BA-5DF85EA0697F}" type="pres">
      <dgm:prSet presAssocID="{9786B3F9-5CBD-443A-BE41-2730F5CDA0DD}" presName="node" presStyleLbl="node1" presStyleIdx="9" presStyleCnt="18">
        <dgm:presLayoutVars>
          <dgm:bulletEnabled val="1"/>
        </dgm:presLayoutVars>
      </dgm:prSet>
      <dgm:spPr/>
    </dgm:pt>
    <dgm:pt modelId="{71D74AB8-CECF-6F4D-B255-A505AA710895}" type="pres">
      <dgm:prSet presAssocID="{942CEE37-19EE-4CA3-9C16-1746EE445481}" presName="sibTrans" presStyleCnt="0"/>
      <dgm:spPr/>
    </dgm:pt>
    <dgm:pt modelId="{FD3D0F2E-91F5-B54C-8C0E-1F92A62A479B}" type="pres">
      <dgm:prSet presAssocID="{0BF8D0F5-9823-4758-8268-612C2371A6F8}" presName="node" presStyleLbl="node1" presStyleIdx="10" presStyleCnt="18">
        <dgm:presLayoutVars>
          <dgm:bulletEnabled val="1"/>
        </dgm:presLayoutVars>
      </dgm:prSet>
      <dgm:spPr/>
    </dgm:pt>
    <dgm:pt modelId="{3E4CF45D-42E2-FF4B-AEEA-49AC745A8FF8}" type="pres">
      <dgm:prSet presAssocID="{7EEAFC64-BE03-4845-A829-2466EFBF1C64}" presName="sibTrans" presStyleCnt="0"/>
      <dgm:spPr/>
    </dgm:pt>
    <dgm:pt modelId="{EDF99A84-AB26-E24A-B88C-50F86658B068}" type="pres">
      <dgm:prSet presAssocID="{9EFD3947-D90F-4F38-A051-398D042302A8}" presName="node" presStyleLbl="node1" presStyleIdx="11" presStyleCnt="18">
        <dgm:presLayoutVars>
          <dgm:bulletEnabled val="1"/>
        </dgm:presLayoutVars>
      </dgm:prSet>
      <dgm:spPr/>
    </dgm:pt>
    <dgm:pt modelId="{D168ADDF-D486-7646-8E79-ED37D433F705}" type="pres">
      <dgm:prSet presAssocID="{CFE9A17D-F563-4847-8A91-D226555B38BB}" presName="sibTrans" presStyleCnt="0"/>
      <dgm:spPr/>
    </dgm:pt>
    <dgm:pt modelId="{FAACAA7F-0509-904D-A266-756A5F79BBC0}" type="pres">
      <dgm:prSet presAssocID="{78C61B76-D5B1-4FB7-8A33-7044AD730A2D}" presName="node" presStyleLbl="node1" presStyleIdx="12" presStyleCnt="18">
        <dgm:presLayoutVars>
          <dgm:bulletEnabled val="1"/>
        </dgm:presLayoutVars>
      </dgm:prSet>
      <dgm:spPr/>
    </dgm:pt>
    <dgm:pt modelId="{3A5F5A2D-7DBE-DA45-AD7A-F94F6FFFCD20}" type="pres">
      <dgm:prSet presAssocID="{9B44CC8E-B0A7-4032-AFED-502CED47D463}" presName="sibTrans" presStyleCnt="0"/>
      <dgm:spPr/>
    </dgm:pt>
    <dgm:pt modelId="{467481CD-5AD0-D24D-AB76-46BD8D18B10B}" type="pres">
      <dgm:prSet presAssocID="{04684CA4-FC5B-4E29-AC13-CFC91429DBDA}" presName="node" presStyleLbl="node1" presStyleIdx="13" presStyleCnt="18">
        <dgm:presLayoutVars>
          <dgm:bulletEnabled val="1"/>
        </dgm:presLayoutVars>
      </dgm:prSet>
      <dgm:spPr/>
    </dgm:pt>
    <dgm:pt modelId="{8B64C34C-8164-184D-9737-557C303CA760}" type="pres">
      <dgm:prSet presAssocID="{85C5A96C-574C-4B09-8A58-886995DA41E1}" presName="sibTrans" presStyleCnt="0"/>
      <dgm:spPr/>
    </dgm:pt>
    <dgm:pt modelId="{8BCFD918-34D4-704B-A136-CD887465D832}" type="pres">
      <dgm:prSet presAssocID="{BD685086-36B4-4F41-8A81-985A778D2A2C}" presName="node" presStyleLbl="node1" presStyleIdx="14" presStyleCnt="18">
        <dgm:presLayoutVars>
          <dgm:bulletEnabled val="1"/>
        </dgm:presLayoutVars>
      </dgm:prSet>
      <dgm:spPr/>
    </dgm:pt>
    <dgm:pt modelId="{01B3A034-9BC4-AA41-8ECF-2D654DB0B210}" type="pres">
      <dgm:prSet presAssocID="{1E601A09-5A99-48F2-8215-B186BD217F69}" presName="sibTrans" presStyleCnt="0"/>
      <dgm:spPr/>
    </dgm:pt>
    <dgm:pt modelId="{DC3E2B34-D11C-224C-A601-3EE058F10335}" type="pres">
      <dgm:prSet presAssocID="{62E292EC-CA12-4C77-A221-097CF59E473D}" presName="node" presStyleLbl="node1" presStyleIdx="15" presStyleCnt="18">
        <dgm:presLayoutVars>
          <dgm:bulletEnabled val="1"/>
        </dgm:presLayoutVars>
      </dgm:prSet>
      <dgm:spPr/>
    </dgm:pt>
    <dgm:pt modelId="{EBB1152F-969F-EA42-B36B-6521F9B434B2}" type="pres">
      <dgm:prSet presAssocID="{C43A69D8-EF0F-43C9-9B85-EC15E561A6F4}" presName="sibTrans" presStyleCnt="0"/>
      <dgm:spPr/>
    </dgm:pt>
    <dgm:pt modelId="{475FB296-5494-6C4C-BDEA-CE221E1099F0}" type="pres">
      <dgm:prSet presAssocID="{BDE27907-60BD-4F8B-8CDB-7B8FB394843D}" presName="node" presStyleLbl="node1" presStyleIdx="16" presStyleCnt="18">
        <dgm:presLayoutVars>
          <dgm:bulletEnabled val="1"/>
        </dgm:presLayoutVars>
      </dgm:prSet>
      <dgm:spPr/>
    </dgm:pt>
    <dgm:pt modelId="{EF087DAB-7968-EB4D-8C11-4D51BE27F4BA}" type="pres">
      <dgm:prSet presAssocID="{95F0C6D1-E7A0-45DE-BF73-FE7827CEA59A}" presName="sibTrans" presStyleCnt="0"/>
      <dgm:spPr/>
    </dgm:pt>
    <dgm:pt modelId="{DFC919EC-91E5-0241-B80A-52CD08A27BA5}" type="pres">
      <dgm:prSet presAssocID="{7B146233-C9B9-4D2D-A2AA-0E75EC29E277}" presName="node" presStyleLbl="node1" presStyleIdx="17" presStyleCnt="18">
        <dgm:presLayoutVars>
          <dgm:bulletEnabled val="1"/>
        </dgm:presLayoutVars>
      </dgm:prSet>
      <dgm:spPr/>
    </dgm:pt>
  </dgm:ptLst>
  <dgm:cxnLst>
    <dgm:cxn modelId="{06800F1F-546C-6548-A246-5C256FCBE0C0}" type="presOf" srcId="{9EFD3947-D90F-4F38-A051-398D042302A8}" destId="{EDF99A84-AB26-E24A-B88C-50F86658B068}" srcOrd="0" destOrd="0" presId="urn:microsoft.com/office/officeart/2005/8/layout/default"/>
    <dgm:cxn modelId="{3C0E381F-BDB5-4164-9AAD-850B35A8B0C5}" srcId="{D915207B-6512-46F4-BA4B-B086FC7E12AF}" destId="{AC7B2842-DCC5-47C6-8D58-43EB4A08723F}" srcOrd="5" destOrd="0" parTransId="{5055B4A9-D02C-408D-8875-1219DAFC3D89}" sibTransId="{5497DC8E-BB4B-4452-B607-3AFE82438C84}"/>
    <dgm:cxn modelId="{D70F771F-64E5-4B8D-BA65-89DD2BA70305}" srcId="{D915207B-6512-46F4-BA4B-B086FC7E12AF}" destId="{D31D4DA1-5947-46D6-8B64-C82D6206198B}" srcOrd="6" destOrd="0" parTransId="{5773BEFC-E0E8-4EED-8A28-DBF780580852}" sibTransId="{D9599695-08E5-41B9-B4A5-040F85F76EE2}"/>
    <dgm:cxn modelId="{4C038525-FA83-4A4A-86CA-3CACB7C31F55}" type="presOf" srcId="{93189C14-783A-4AB6-BE7A-5D693D80756A}" destId="{7A1F1194-27EE-B64E-A7DA-C1FFBCDED7D2}" srcOrd="0" destOrd="0" presId="urn:microsoft.com/office/officeart/2005/8/layout/default"/>
    <dgm:cxn modelId="{6F97652F-82B2-4EE8-BBC7-90C1EDF6142E}" srcId="{D915207B-6512-46F4-BA4B-B086FC7E12AF}" destId="{0BF8D0F5-9823-4758-8268-612C2371A6F8}" srcOrd="10" destOrd="0" parTransId="{9F46B068-FF65-4274-B1BF-D0CAAF5B5523}" sibTransId="{7EEAFC64-BE03-4845-A829-2466EFBF1C64}"/>
    <dgm:cxn modelId="{8DB30B31-8DBC-4EA2-94FF-0D489CA519F2}" srcId="{D915207B-6512-46F4-BA4B-B086FC7E12AF}" destId="{73A6DD80-1A03-4302-9394-15D7D8A93C68}" srcOrd="7" destOrd="0" parTransId="{F6C6A512-EE46-4E07-9691-22CDC595A7A2}" sibTransId="{9777578B-7166-4E04-B46E-A4B2556B8AD1}"/>
    <dgm:cxn modelId="{BD9DF533-65C7-C64B-8846-6212CA46F554}" type="presOf" srcId="{0BF8D0F5-9823-4758-8268-612C2371A6F8}" destId="{FD3D0F2E-91F5-B54C-8C0E-1F92A62A479B}" srcOrd="0" destOrd="0" presId="urn:microsoft.com/office/officeart/2005/8/layout/default"/>
    <dgm:cxn modelId="{7FCD503A-31EA-E94F-871E-AD808333C912}" type="presOf" srcId="{BDE27907-60BD-4F8B-8CDB-7B8FB394843D}" destId="{475FB296-5494-6C4C-BDEA-CE221E1099F0}" srcOrd="0" destOrd="0" presId="urn:microsoft.com/office/officeart/2005/8/layout/default"/>
    <dgm:cxn modelId="{65DA1B4B-2F85-4469-96E6-248BF17859BF}" srcId="{D915207B-6512-46F4-BA4B-B086FC7E12AF}" destId="{AE362A94-751B-45CC-A9C5-8FBE699A16A4}" srcOrd="8" destOrd="0" parTransId="{9BB36CC9-51B4-425F-9475-7D7B48C154E4}" sibTransId="{1BF84798-0BDA-49BD-9770-41E7461DABEC}"/>
    <dgm:cxn modelId="{73103750-F4C1-1343-9A17-04CB50ECEB1C}" type="presOf" srcId="{BD685086-36B4-4F41-8A81-985A778D2A2C}" destId="{8BCFD918-34D4-704B-A136-CD887465D832}" srcOrd="0" destOrd="0" presId="urn:microsoft.com/office/officeart/2005/8/layout/default"/>
    <dgm:cxn modelId="{A73D5A50-CFAB-8548-9198-F220DF5DF60D}" type="presOf" srcId="{5AF34DEA-9945-47C7-A567-79B22C4B0B13}" destId="{6144C3EA-8430-8848-B102-036898F56529}" srcOrd="0" destOrd="0" presId="urn:microsoft.com/office/officeart/2005/8/layout/default"/>
    <dgm:cxn modelId="{D66D9B5B-E6C3-F044-85AD-ACCADC3B6EE3}" type="presOf" srcId="{C5AA57A8-25F2-4DD4-9E58-0D3BF9C750F8}" destId="{880EE486-5CFD-2C46-A14B-08F2A649A90B}" srcOrd="0" destOrd="0" presId="urn:microsoft.com/office/officeart/2005/8/layout/default"/>
    <dgm:cxn modelId="{EE8EB75D-7D6D-460D-B0BB-5A0A80031791}" srcId="{D915207B-6512-46F4-BA4B-B086FC7E12AF}" destId="{78C61B76-D5B1-4FB7-8A33-7044AD730A2D}" srcOrd="12" destOrd="0" parTransId="{C438199A-CF32-449D-B38B-EB6C82AA7692}" sibTransId="{9B44CC8E-B0A7-4032-AFED-502CED47D463}"/>
    <dgm:cxn modelId="{742C1369-D05D-4495-879A-C535A52423F3}" srcId="{D915207B-6512-46F4-BA4B-B086FC7E12AF}" destId="{93189C14-783A-4AB6-BE7A-5D693D80756A}" srcOrd="1" destOrd="0" parTransId="{4963EC01-7556-46BD-A69E-862A929CF449}" sibTransId="{941A10F2-3E45-433A-9B59-CA03D2696C26}"/>
    <dgm:cxn modelId="{7402DE69-50F7-4FC6-85AC-6D27E05A2AA0}" srcId="{D915207B-6512-46F4-BA4B-B086FC7E12AF}" destId="{BDE27907-60BD-4F8B-8CDB-7B8FB394843D}" srcOrd="16" destOrd="0" parTransId="{F1ED16CC-090A-4BB4-965B-FBAE234ED31C}" sibTransId="{95F0C6D1-E7A0-45DE-BF73-FE7827CEA59A}"/>
    <dgm:cxn modelId="{C876C46B-8EF0-2C4C-BF4C-33110FE8AC0E}" type="presOf" srcId="{78C61B76-D5B1-4FB7-8A33-7044AD730A2D}" destId="{FAACAA7F-0509-904D-A266-756A5F79BBC0}" srcOrd="0" destOrd="0" presId="urn:microsoft.com/office/officeart/2005/8/layout/default"/>
    <dgm:cxn modelId="{FEF8DD71-C8FB-43F5-B726-1D9AAF49D61F}" srcId="{D915207B-6512-46F4-BA4B-B086FC7E12AF}" destId="{9786B3F9-5CBD-443A-BE41-2730F5CDA0DD}" srcOrd="9" destOrd="0" parTransId="{73721FC3-F333-4AF2-8D3C-D0D2FAFB14C3}" sibTransId="{942CEE37-19EE-4CA3-9C16-1746EE445481}"/>
    <dgm:cxn modelId="{32218B74-96D5-3345-B5E2-4DF94EF868F8}" type="presOf" srcId="{29B3BB2D-7247-4EC1-8BF5-8D74C219FD30}" destId="{879D9399-53CD-BA42-AF32-47F5E58991AC}" srcOrd="0" destOrd="0" presId="urn:microsoft.com/office/officeart/2005/8/layout/default"/>
    <dgm:cxn modelId="{D65DD17F-445F-49A0-95FE-7961AF812EFA}" srcId="{D915207B-6512-46F4-BA4B-B086FC7E12AF}" destId="{9EFD3947-D90F-4F38-A051-398D042302A8}" srcOrd="11" destOrd="0" parTransId="{5437A803-36F0-43F8-9B74-95E740EAB3F0}" sibTransId="{CFE9A17D-F563-4847-8A91-D226555B38BB}"/>
    <dgm:cxn modelId="{A7FF5284-8A27-461A-BE7A-F95D36ED8597}" srcId="{D915207B-6512-46F4-BA4B-B086FC7E12AF}" destId="{BD685086-36B4-4F41-8A81-985A778D2A2C}" srcOrd="14" destOrd="0" parTransId="{6A2F0591-C286-4250-B24E-053D8CA0A7F1}" sibTransId="{1E601A09-5A99-48F2-8215-B186BD217F69}"/>
    <dgm:cxn modelId="{290DF589-C36C-4561-830A-4864481BCF70}" srcId="{D915207B-6512-46F4-BA4B-B086FC7E12AF}" destId="{29B3BB2D-7247-4EC1-8BF5-8D74C219FD30}" srcOrd="2" destOrd="0" parTransId="{31CBF333-F653-4804-BF15-CF7CF486492E}" sibTransId="{84899C78-2684-4271-A746-28E993C9E97C}"/>
    <dgm:cxn modelId="{B143728B-3F73-4C40-BBAA-797A327C1934}" type="presOf" srcId="{D31D4DA1-5947-46D6-8B64-C82D6206198B}" destId="{A30507FE-CFFB-674A-B9C4-718A71410BD4}" srcOrd="0" destOrd="0" presId="urn:microsoft.com/office/officeart/2005/8/layout/default"/>
    <dgm:cxn modelId="{DA51848C-C153-4494-B07E-A927CC05D62D}" srcId="{D915207B-6512-46F4-BA4B-B086FC7E12AF}" destId="{7B146233-C9B9-4D2D-A2AA-0E75EC29E277}" srcOrd="17" destOrd="0" parTransId="{4545C4AD-B0D8-4EEA-8215-458068BA4D7D}" sibTransId="{201721E6-920E-4249-A2E9-30BB06301F0E}"/>
    <dgm:cxn modelId="{72BDC69B-8423-4FC6-BFC7-9B8CCF614FD9}" srcId="{D915207B-6512-46F4-BA4B-B086FC7E12AF}" destId="{5AF34DEA-9945-47C7-A567-79B22C4B0B13}" srcOrd="3" destOrd="0" parTransId="{EC53F3D2-2B1A-4673-A81A-78594A285F04}" sibTransId="{4F44B482-E11D-4606-A33D-9EE1D7BEA781}"/>
    <dgm:cxn modelId="{B44B2FA1-E670-FA4A-B1E0-7634FED66C88}" type="presOf" srcId="{B130B688-E7B7-41D8-8750-0F3C616B0CAA}" destId="{CE44DA14-5BCA-EF4C-A118-EEEBF4B7106C}" srcOrd="0" destOrd="0" presId="urn:microsoft.com/office/officeart/2005/8/layout/default"/>
    <dgm:cxn modelId="{C2A771A2-E693-284F-8738-09C6F3F67EE2}" type="presOf" srcId="{AE362A94-751B-45CC-A9C5-8FBE699A16A4}" destId="{6B21CB4C-8162-E54C-8C10-F26059E1CB1E}" srcOrd="0" destOrd="0" presId="urn:microsoft.com/office/officeart/2005/8/layout/default"/>
    <dgm:cxn modelId="{0D2F14A7-B6DD-5749-8CDA-66578531B5F1}" type="presOf" srcId="{04684CA4-FC5B-4E29-AC13-CFC91429DBDA}" destId="{467481CD-5AD0-D24D-AB76-46BD8D18B10B}" srcOrd="0" destOrd="0" presId="urn:microsoft.com/office/officeart/2005/8/layout/default"/>
    <dgm:cxn modelId="{37CFB8A8-F3D3-8049-AAF6-AF625EFEEE2D}" type="presOf" srcId="{62E292EC-CA12-4C77-A221-097CF59E473D}" destId="{DC3E2B34-D11C-224C-A601-3EE058F10335}" srcOrd="0" destOrd="0" presId="urn:microsoft.com/office/officeart/2005/8/layout/default"/>
    <dgm:cxn modelId="{8C3604AA-F24A-43A0-BC56-3E14B8A3ADB4}" srcId="{D915207B-6512-46F4-BA4B-B086FC7E12AF}" destId="{04684CA4-FC5B-4E29-AC13-CFC91429DBDA}" srcOrd="13" destOrd="0" parTransId="{E70BA0B7-3BB3-472A-9EFB-EE70FA66356E}" sibTransId="{85C5A96C-574C-4B09-8A58-886995DA41E1}"/>
    <dgm:cxn modelId="{1ED720BF-9A08-4BCA-A4AA-B30732633160}" srcId="{D915207B-6512-46F4-BA4B-B086FC7E12AF}" destId="{62E292EC-CA12-4C77-A221-097CF59E473D}" srcOrd="15" destOrd="0" parTransId="{84C9682E-1F3E-40EC-ACF2-DA2ECA2CF8FA}" sibTransId="{C43A69D8-EF0F-43C9-9B85-EC15E561A6F4}"/>
    <dgm:cxn modelId="{274CC9CC-AD45-B34A-A2C0-ECEAC62F9E6A}" type="presOf" srcId="{73A6DD80-1A03-4302-9394-15D7D8A93C68}" destId="{2A5745F5-3316-314C-AAB6-4B3F9752EC8E}" srcOrd="0" destOrd="0" presId="urn:microsoft.com/office/officeart/2005/8/layout/default"/>
    <dgm:cxn modelId="{C2CF77CD-6F0E-45D5-8D76-258E0C35509A}" srcId="{D915207B-6512-46F4-BA4B-B086FC7E12AF}" destId="{C5AA57A8-25F2-4DD4-9E58-0D3BF9C750F8}" srcOrd="4" destOrd="0" parTransId="{91A6D2BE-8856-4DC7-BB84-519ABA6F12AE}" sibTransId="{110A87F4-469A-46B2-8884-794A37D72E01}"/>
    <dgm:cxn modelId="{00F891DA-BF74-C544-AE34-E27501E4DC4E}" type="presOf" srcId="{D915207B-6512-46F4-BA4B-B086FC7E12AF}" destId="{816FD33A-3EE0-6445-95B0-658F8A4C3177}" srcOrd="0" destOrd="0" presId="urn:microsoft.com/office/officeart/2005/8/layout/default"/>
    <dgm:cxn modelId="{D87695E8-5BC0-2C42-9D3E-086088312ABB}" type="presOf" srcId="{7B146233-C9B9-4D2D-A2AA-0E75EC29E277}" destId="{DFC919EC-91E5-0241-B80A-52CD08A27BA5}" srcOrd="0" destOrd="0" presId="urn:microsoft.com/office/officeart/2005/8/layout/default"/>
    <dgm:cxn modelId="{EAD139F2-3A10-42FA-AA2A-5C7BDEF9D7AE}" srcId="{D915207B-6512-46F4-BA4B-B086FC7E12AF}" destId="{B130B688-E7B7-41D8-8750-0F3C616B0CAA}" srcOrd="0" destOrd="0" parTransId="{440A115C-514F-4AC9-883D-0A3E98896DAC}" sibTransId="{976C8F47-0AE7-4548-9A92-70722B5329A4}"/>
    <dgm:cxn modelId="{CDA284F9-F7BF-F74A-8FEF-AD6532B1A6B3}" type="presOf" srcId="{9786B3F9-5CBD-443A-BE41-2730F5CDA0DD}" destId="{9A6AC49D-D755-6C45-A2BA-5DF85EA0697F}" srcOrd="0" destOrd="0" presId="urn:microsoft.com/office/officeart/2005/8/layout/default"/>
    <dgm:cxn modelId="{C4141CFC-9EF6-5C4D-9D00-825DA22F4587}" type="presOf" srcId="{AC7B2842-DCC5-47C6-8D58-43EB4A08723F}" destId="{54E73048-D2A4-B345-A4F2-3C74CED2E417}" srcOrd="0" destOrd="0" presId="urn:microsoft.com/office/officeart/2005/8/layout/default"/>
    <dgm:cxn modelId="{0DCA0789-FD1B-034E-A2EA-32642641681B}" type="presParOf" srcId="{816FD33A-3EE0-6445-95B0-658F8A4C3177}" destId="{CE44DA14-5BCA-EF4C-A118-EEEBF4B7106C}" srcOrd="0" destOrd="0" presId="urn:microsoft.com/office/officeart/2005/8/layout/default"/>
    <dgm:cxn modelId="{3BC0883F-546A-5245-AE6B-8FCC429C424F}" type="presParOf" srcId="{816FD33A-3EE0-6445-95B0-658F8A4C3177}" destId="{40DD9349-8425-0041-ABA3-7B633E8CA7EF}" srcOrd="1" destOrd="0" presId="urn:microsoft.com/office/officeart/2005/8/layout/default"/>
    <dgm:cxn modelId="{001B9047-BD68-3D49-9A35-F8D787C5A83B}" type="presParOf" srcId="{816FD33A-3EE0-6445-95B0-658F8A4C3177}" destId="{7A1F1194-27EE-B64E-A7DA-C1FFBCDED7D2}" srcOrd="2" destOrd="0" presId="urn:microsoft.com/office/officeart/2005/8/layout/default"/>
    <dgm:cxn modelId="{DCD42001-7D65-DE4E-A34E-50761A668D00}" type="presParOf" srcId="{816FD33A-3EE0-6445-95B0-658F8A4C3177}" destId="{3477009A-FF59-4745-B8B8-4B878C1B5342}" srcOrd="3" destOrd="0" presId="urn:microsoft.com/office/officeart/2005/8/layout/default"/>
    <dgm:cxn modelId="{B81C568A-7FD9-F64F-9670-B16AC4C4CBF9}" type="presParOf" srcId="{816FD33A-3EE0-6445-95B0-658F8A4C3177}" destId="{879D9399-53CD-BA42-AF32-47F5E58991AC}" srcOrd="4" destOrd="0" presId="urn:microsoft.com/office/officeart/2005/8/layout/default"/>
    <dgm:cxn modelId="{4CB97C3F-0855-D64F-9096-E75C4D7E3D04}" type="presParOf" srcId="{816FD33A-3EE0-6445-95B0-658F8A4C3177}" destId="{817DD5FA-3D65-D749-9F4D-F966ABCCFE8B}" srcOrd="5" destOrd="0" presId="urn:microsoft.com/office/officeart/2005/8/layout/default"/>
    <dgm:cxn modelId="{EAD6F8EE-4B14-1446-AABA-FC179EBFCF17}" type="presParOf" srcId="{816FD33A-3EE0-6445-95B0-658F8A4C3177}" destId="{6144C3EA-8430-8848-B102-036898F56529}" srcOrd="6" destOrd="0" presId="urn:microsoft.com/office/officeart/2005/8/layout/default"/>
    <dgm:cxn modelId="{4A3C7ACC-5A6E-DB41-9DAF-25701066FA1E}" type="presParOf" srcId="{816FD33A-3EE0-6445-95B0-658F8A4C3177}" destId="{42445ADB-906F-454F-AFB3-2BC37CFC0C2D}" srcOrd="7" destOrd="0" presId="urn:microsoft.com/office/officeart/2005/8/layout/default"/>
    <dgm:cxn modelId="{F6F1B631-22C4-0342-8F3F-0398F9DBACAF}" type="presParOf" srcId="{816FD33A-3EE0-6445-95B0-658F8A4C3177}" destId="{880EE486-5CFD-2C46-A14B-08F2A649A90B}" srcOrd="8" destOrd="0" presId="urn:microsoft.com/office/officeart/2005/8/layout/default"/>
    <dgm:cxn modelId="{2D26B482-3A89-8245-9ABD-E964629B1FCD}" type="presParOf" srcId="{816FD33A-3EE0-6445-95B0-658F8A4C3177}" destId="{4F0D7E81-FF19-874A-976C-366AE99AA44F}" srcOrd="9" destOrd="0" presId="urn:microsoft.com/office/officeart/2005/8/layout/default"/>
    <dgm:cxn modelId="{180C3B22-EDE5-2C44-8B34-D8FC09988A13}" type="presParOf" srcId="{816FD33A-3EE0-6445-95B0-658F8A4C3177}" destId="{54E73048-D2A4-B345-A4F2-3C74CED2E417}" srcOrd="10" destOrd="0" presId="urn:microsoft.com/office/officeart/2005/8/layout/default"/>
    <dgm:cxn modelId="{32CD3704-C4B0-4C48-B479-932C9BC65986}" type="presParOf" srcId="{816FD33A-3EE0-6445-95B0-658F8A4C3177}" destId="{DD0543C2-8B4B-E54D-98A7-D860741E5C29}" srcOrd="11" destOrd="0" presId="urn:microsoft.com/office/officeart/2005/8/layout/default"/>
    <dgm:cxn modelId="{2D3384BC-0BB6-AA41-B1AC-BEA672933029}" type="presParOf" srcId="{816FD33A-3EE0-6445-95B0-658F8A4C3177}" destId="{A30507FE-CFFB-674A-B9C4-718A71410BD4}" srcOrd="12" destOrd="0" presId="urn:microsoft.com/office/officeart/2005/8/layout/default"/>
    <dgm:cxn modelId="{D5976C28-85D5-7747-87D6-41343E129792}" type="presParOf" srcId="{816FD33A-3EE0-6445-95B0-658F8A4C3177}" destId="{8DA4824F-A464-CB4D-8391-6AC868D19455}" srcOrd="13" destOrd="0" presId="urn:microsoft.com/office/officeart/2005/8/layout/default"/>
    <dgm:cxn modelId="{2DD713EF-7096-9F42-8A42-3F5BCF1D72BE}" type="presParOf" srcId="{816FD33A-3EE0-6445-95B0-658F8A4C3177}" destId="{2A5745F5-3316-314C-AAB6-4B3F9752EC8E}" srcOrd="14" destOrd="0" presId="urn:microsoft.com/office/officeart/2005/8/layout/default"/>
    <dgm:cxn modelId="{FD5B2695-124B-F348-B75A-53A4CA181379}" type="presParOf" srcId="{816FD33A-3EE0-6445-95B0-658F8A4C3177}" destId="{77B31320-1BDA-1A44-A385-C724CB4B72B3}" srcOrd="15" destOrd="0" presId="urn:microsoft.com/office/officeart/2005/8/layout/default"/>
    <dgm:cxn modelId="{960E4221-2A31-E341-A409-B12B60AE13E7}" type="presParOf" srcId="{816FD33A-3EE0-6445-95B0-658F8A4C3177}" destId="{6B21CB4C-8162-E54C-8C10-F26059E1CB1E}" srcOrd="16" destOrd="0" presId="urn:microsoft.com/office/officeart/2005/8/layout/default"/>
    <dgm:cxn modelId="{313A4849-0B62-DA44-946F-3F0ACB5CA3B5}" type="presParOf" srcId="{816FD33A-3EE0-6445-95B0-658F8A4C3177}" destId="{2B091385-F037-7042-90B3-0D3A9C858F27}" srcOrd="17" destOrd="0" presId="urn:microsoft.com/office/officeart/2005/8/layout/default"/>
    <dgm:cxn modelId="{1FB122F5-07F9-DB41-9B7D-ADF0778F884D}" type="presParOf" srcId="{816FD33A-3EE0-6445-95B0-658F8A4C3177}" destId="{9A6AC49D-D755-6C45-A2BA-5DF85EA0697F}" srcOrd="18" destOrd="0" presId="urn:microsoft.com/office/officeart/2005/8/layout/default"/>
    <dgm:cxn modelId="{ACE07AF8-DB81-EB4C-B31D-FBDF77C2CC27}" type="presParOf" srcId="{816FD33A-3EE0-6445-95B0-658F8A4C3177}" destId="{71D74AB8-CECF-6F4D-B255-A505AA710895}" srcOrd="19" destOrd="0" presId="urn:microsoft.com/office/officeart/2005/8/layout/default"/>
    <dgm:cxn modelId="{269065D2-076C-9A4F-BC8B-4C09F80740AD}" type="presParOf" srcId="{816FD33A-3EE0-6445-95B0-658F8A4C3177}" destId="{FD3D0F2E-91F5-B54C-8C0E-1F92A62A479B}" srcOrd="20" destOrd="0" presId="urn:microsoft.com/office/officeart/2005/8/layout/default"/>
    <dgm:cxn modelId="{024A8CCD-4A0B-CF47-A6AA-49D12E465C20}" type="presParOf" srcId="{816FD33A-3EE0-6445-95B0-658F8A4C3177}" destId="{3E4CF45D-42E2-FF4B-AEEA-49AC745A8FF8}" srcOrd="21" destOrd="0" presId="urn:microsoft.com/office/officeart/2005/8/layout/default"/>
    <dgm:cxn modelId="{167D1DFF-C4A2-B442-9BBF-88A110E4503B}" type="presParOf" srcId="{816FD33A-3EE0-6445-95B0-658F8A4C3177}" destId="{EDF99A84-AB26-E24A-B88C-50F86658B068}" srcOrd="22" destOrd="0" presId="urn:microsoft.com/office/officeart/2005/8/layout/default"/>
    <dgm:cxn modelId="{0F4A01E8-4EF0-FD4D-9B63-66F7A3019FD2}" type="presParOf" srcId="{816FD33A-3EE0-6445-95B0-658F8A4C3177}" destId="{D168ADDF-D486-7646-8E79-ED37D433F705}" srcOrd="23" destOrd="0" presId="urn:microsoft.com/office/officeart/2005/8/layout/default"/>
    <dgm:cxn modelId="{0FC02B09-1188-D842-BE87-0BB0BF9B1B70}" type="presParOf" srcId="{816FD33A-3EE0-6445-95B0-658F8A4C3177}" destId="{FAACAA7F-0509-904D-A266-756A5F79BBC0}" srcOrd="24" destOrd="0" presId="urn:microsoft.com/office/officeart/2005/8/layout/default"/>
    <dgm:cxn modelId="{EEFA8AF4-011C-114F-A951-46D199618AD0}" type="presParOf" srcId="{816FD33A-3EE0-6445-95B0-658F8A4C3177}" destId="{3A5F5A2D-7DBE-DA45-AD7A-F94F6FFFCD20}" srcOrd="25" destOrd="0" presId="urn:microsoft.com/office/officeart/2005/8/layout/default"/>
    <dgm:cxn modelId="{1204C732-EE1D-F644-90E7-41980F888B3D}" type="presParOf" srcId="{816FD33A-3EE0-6445-95B0-658F8A4C3177}" destId="{467481CD-5AD0-D24D-AB76-46BD8D18B10B}" srcOrd="26" destOrd="0" presId="urn:microsoft.com/office/officeart/2005/8/layout/default"/>
    <dgm:cxn modelId="{63E9F8B0-79E6-3944-8770-8E6193FF7BCB}" type="presParOf" srcId="{816FD33A-3EE0-6445-95B0-658F8A4C3177}" destId="{8B64C34C-8164-184D-9737-557C303CA760}" srcOrd="27" destOrd="0" presId="urn:microsoft.com/office/officeart/2005/8/layout/default"/>
    <dgm:cxn modelId="{E775D740-2969-CF43-9339-E180B8F9FF33}" type="presParOf" srcId="{816FD33A-3EE0-6445-95B0-658F8A4C3177}" destId="{8BCFD918-34D4-704B-A136-CD887465D832}" srcOrd="28" destOrd="0" presId="urn:microsoft.com/office/officeart/2005/8/layout/default"/>
    <dgm:cxn modelId="{A4D96EBF-9437-8F44-A16E-E72C93079122}" type="presParOf" srcId="{816FD33A-3EE0-6445-95B0-658F8A4C3177}" destId="{01B3A034-9BC4-AA41-8ECF-2D654DB0B210}" srcOrd="29" destOrd="0" presId="urn:microsoft.com/office/officeart/2005/8/layout/default"/>
    <dgm:cxn modelId="{F4F57B7F-2ED4-0342-837D-CA9C4839B472}" type="presParOf" srcId="{816FD33A-3EE0-6445-95B0-658F8A4C3177}" destId="{DC3E2B34-D11C-224C-A601-3EE058F10335}" srcOrd="30" destOrd="0" presId="urn:microsoft.com/office/officeart/2005/8/layout/default"/>
    <dgm:cxn modelId="{46CA56FD-9A74-A844-B586-5EC02CC3AEC2}" type="presParOf" srcId="{816FD33A-3EE0-6445-95B0-658F8A4C3177}" destId="{EBB1152F-969F-EA42-B36B-6521F9B434B2}" srcOrd="31" destOrd="0" presId="urn:microsoft.com/office/officeart/2005/8/layout/default"/>
    <dgm:cxn modelId="{4D8F2F35-31CE-994F-B35F-C2D9F1B6219C}" type="presParOf" srcId="{816FD33A-3EE0-6445-95B0-658F8A4C3177}" destId="{475FB296-5494-6C4C-BDEA-CE221E1099F0}" srcOrd="32" destOrd="0" presId="urn:microsoft.com/office/officeart/2005/8/layout/default"/>
    <dgm:cxn modelId="{395F9F59-287A-0A49-97D2-EBCD1804D99F}" type="presParOf" srcId="{816FD33A-3EE0-6445-95B0-658F8A4C3177}" destId="{EF087DAB-7968-EB4D-8C11-4D51BE27F4BA}" srcOrd="33" destOrd="0" presId="urn:microsoft.com/office/officeart/2005/8/layout/default"/>
    <dgm:cxn modelId="{4EFAE405-7F6E-F149-B90E-E12890EDBED1}" type="presParOf" srcId="{816FD33A-3EE0-6445-95B0-658F8A4C3177}" destId="{DFC919EC-91E5-0241-B80A-52CD08A27BA5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EF6A9-6DA3-437B-B4C8-DA8DA368755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C66A9B5-095C-4BA1-B526-B1DA4D6F1A5C}">
      <dgm:prSet/>
      <dgm:spPr/>
      <dgm:t>
        <a:bodyPr/>
        <a:lstStyle/>
        <a:p>
          <a:pPr>
            <a:defRPr cap="all"/>
          </a:pPr>
          <a:r>
            <a:rPr lang="en-US"/>
            <a:t>Constantly be willing to learn </a:t>
          </a:r>
        </a:p>
      </dgm:t>
    </dgm:pt>
    <dgm:pt modelId="{8CAD7901-E1EC-4700-B620-2628A673F983}" type="parTrans" cxnId="{D62BB8BF-3F28-4E76-A5C1-C4EDFBFF2E1E}">
      <dgm:prSet/>
      <dgm:spPr/>
      <dgm:t>
        <a:bodyPr/>
        <a:lstStyle/>
        <a:p>
          <a:endParaRPr lang="en-US"/>
        </a:p>
      </dgm:t>
    </dgm:pt>
    <dgm:pt modelId="{6A1D67E8-0A83-4FDD-B0A9-198087F44210}" type="sibTrans" cxnId="{D62BB8BF-3F28-4E76-A5C1-C4EDFBFF2E1E}">
      <dgm:prSet/>
      <dgm:spPr/>
      <dgm:t>
        <a:bodyPr/>
        <a:lstStyle/>
        <a:p>
          <a:endParaRPr lang="en-US"/>
        </a:p>
      </dgm:t>
    </dgm:pt>
    <dgm:pt modelId="{23AFA387-32AA-405D-A821-C9A003676A74}">
      <dgm:prSet/>
      <dgm:spPr/>
      <dgm:t>
        <a:bodyPr/>
        <a:lstStyle/>
        <a:p>
          <a:pPr>
            <a:defRPr cap="all"/>
          </a:pPr>
          <a:r>
            <a:rPr lang="en-US"/>
            <a:t>Make sure your employees are up to date and present the company well</a:t>
          </a:r>
        </a:p>
      </dgm:t>
    </dgm:pt>
    <dgm:pt modelId="{409B517A-8C5A-43C5-B32F-58BAD2CBAE6A}" type="parTrans" cxnId="{DCB36EFF-FE74-4D7B-B6D4-2101E8B4EC9C}">
      <dgm:prSet/>
      <dgm:spPr/>
      <dgm:t>
        <a:bodyPr/>
        <a:lstStyle/>
        <a:p>
          <a:endParaRPr lang="en-US"/>
        </a:p>
      </dgm:t>
    </dgm:pt>
    <dgm:pt modelId="{77E93C56-0164-4235-B079-74F4F636E30E}" type="sibTrans" cxnId="{DCB36EFF-FE74-4D7B-B6D4-2101E8B4EC9C}">
      <dgm:prSet/>
      <dgm:spPr/>
      <dgm:t>
        <a:bodyPr/>
        <a:lstStyle/>
        <a:p>
          <a:endParaRPr lang="en-US"/>
        </a:p>
      </dgm:t>
    </dgm:pt>
    <dgm:pt modelId="{2AACEFC8-A7DF-4BC5-9E8E-0466E4218CAA}">
      <dgm:prSet/>
      <dgm:spPr/>
      <dgm:t>
        <a:bodyPr/>
        <a:lstStyle/>
        <a:p>
          <a:pPr>
            <a:defRPr cap="all"/>
          </a:pPr>
          <a:r>
            <a:rPr lang="en-US"/>
            <a:t>It isn’t easy and sometimes things are negative but with enough work/time invested it’ll pay off</a:t>
          </a:r>
        </a:p>
      </dgm:t>
    </dgm:pt>
    <dgm:pt modelId="{83A038B7-5F9E-441D-AB50-F1ABDA3CFC86}" type="parTrans" cxnId="{C7508DD9-F62C-455D-9D86-995D7158FF1A}">
      <dgm:prSet/>
      <dgm:spPr/>
      <dgm:t>
        <a:bodyPr/>
        <a:lstStyle/>
        <a:p>
          <a:endParaRPr lang="en-US"/>
        </a:p>
      </dgm:t>
    </dgm:pt>
    <dgm:pt modelId="{E009E197-36CC-480E-BFC9-163232ADDD91}" type="sibTrans" cxnId="{C7508DD9-F62C-455D-9D86-995D7158FF1A}">
      <dgm:prSet/>
      <dgm:spPr/>
      <dgm:t>
        <a:bodyPr/>
        <a:lstStyle/>
        <a:p>
          <a:endParaRPr lang="en-US"/>
        </a:p>
      </dgm:t>
    </dgm:pt>
    <dgm:pt modelId="{50F009B5-69AE-4552-90FB-92D8020CFAC8}" type="pres">
      <dgm:prSet presAssocID="{39DEF6A9-6DA3-437B-B4C8-DA8DA368755F}" presName="root" presStyleCnt="0">
        <dgm:presLayoutVars>
          <dgm:dir/>
          <dgm:resizeHandles val="exact"/>
        </dgm:presLayoutVars>
      </dgm:prSet>
      <dgm:spPr/>
    </dgm:pt>
    <dgm:pt modelId="{F16C6BCB-A479-49DB-BD4A-719E95E6794E}" type="pres">
      <dgm:prSet presAssocID="{AC66A9B5-095C-4BA1-B526-B1DA4D6F1A5C}" presName="compNode" presStyleCnt="0"/>
      <dgm:spPr/>
    </dgm:pt>
    <dgm:pt modelId="{2C7D1D12-89AF-4245-A77D-939F43F70612}" type="pres">
      <dgm:prSet presAssocID="{AC66A9B5-095C-4BA1-B526-B1DA4D6F1A5C}" presName="iconBgRect" presStyleLbl="bgShp" presStyleIdx="0" presStyleCnt="3"/>
      <dgm:spPr/>
    </dgm:pt>
    <dgm:pt modelId="{5F3C922A-33D1-4F06-9889-895FB305251C}" type="pres">
      <dgm:prSet presAssocID="{AC66A9B5-095C-4BA1-B526-B1DA4D6F1A5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8DC9829-18DD-42EE-9A6B-7B901F8DAAF4}" type="pres">
      <dgm:prSet presAssocID="{AC66A9B5-095C-4BA1-B526-B1DA4D6F1A5C}" presName="spaceRect" presStyleCnt="0"/>
      <dgm:spPr/>
    </dgm:pt>
    <dgm:pt modelId="{45ACB8E0-134B-4233-9646-4D5906C78FE1}" type="pres">
      <dgm:prSet presAssocID="{AC66A9B5-095C-4BA1-B526-B1DA4D6F1A5C}" presName="textRect" presStyleLbl="revTx" presStyleIdx="0" presStyleCnt="3">
        <dgm:presLayoutVars>
          <dgm:chMax val="1"/>
          <dgm:chPref val="1"/>
        </dgm:presLayoutVars>
      </dgm:prSet>
      <dgm:spPr/>
    </dgm:pt>
    <dgm:pt modelId="{199670FB-0AC0-4B35-9EB1-FDF8FC2AEEEA}" type="pres">
      <dgm:prSet presAssocID="{6A1D67E8-0A83-4FDD-B0A9-198087F44210}" presName="sibTrans" presStyleCnt="0"/>
      <dgm:spPr/>
    </dgm:pt>
    <dgm:pt modelId="{D04972C8-B8F4-409A-B58F-8AF7F5BBEA1B}" type="pres">
      <dgm:prSet presAssocID="{23AFA387-32AA-405D-A821-C9A003676A74}" presName="compNode" presStyleCnt="0"/>
      <dgm:spPr/>
    </dgm:pt>
    <dgm:pt modelId="{BFA24C66-4571-47AF-B2C0-9F82995D4A09}" type="pres">
      <dgm:prSet presAssocID="{23AFA387-32AA-405D-A821-C9A003676A74}" presName="iconBgRect" presStyleLbl="bgShp" presStyleIdx="1" presStyleCnt="3"/>
      <dgm:spPr/>
    </dgm:pt>
    <dgm:pt modelId="{B69C26ED-8FB8-49BE-BFB0-008C7771AC76}" type="pres">
      <dgm:prSet presAssocID="{23AFA387-32AA-405D-A821-C9A003676A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0ABAAE8F-41B5-432A-A40A-E4084CEA1595}" type="pres">
      <dgm:prSet presAssocID="{23AFA387-32AA-405D-A821-C9A003676A74}" presName="spaceRect" presStyleCnt="0"/>
      <dgm:spPr/>
    </dgm:pt>
    <dgm:pt modelId="{D33B4459-DC08-4280-92F1-F077DF933809}" type="pres">
      <dgm:prSet presAssocID="{23AFA387-32AA-405D-A821-C9A003676A74}" presName="textRect" presStyleLbl="revTx" presStyleIdx="1" presStyleCnt="3">
        <dgm:presLayoutVars>
          <dgm:chMax val="1"/>
          <dgm:chPref val="1"/>
        </dgm:presLayoutVars>
      </dgm:prSet>
      <dgm:spPr/>
    </dgm:pt>
    <dgm:pt modelId="{4CEF9BA5-1C05-43F5-81AA-A7296CE1B360}" type="pres">
      <dgm:prSet presAssocID="{77E93C56-0164-4235-B079-74F4F636E30E}" presName="sibTrans" presStyleCnt="0"/>
      <dgm:spPr/>
    </dgm:pt>
    <dgm:pt modelId="{B8DD0BD8-9C7B-4D14-A89B-3077B4102C29}" type="pres">
      <dgm:prSet presAssocID="{2AACEFC8-A7DF-4BC5-9E8E-0466E4218CAA}" presName="compNode" presStyleCnt="0"/>
      <dgm:spPr/>
    </dgm:pt>
    <dgm:pt modelId="{18221688-9948-4462-B8D2-4DF8AE392DAF}" type="pres">
      <dgm:prSet presAssocID="{2AACEFC8-A7DF-4BC5-9E8E-0466E4218CAA}" presName="iconBgRect" presStyleLbl="bgShp" presStyleIdx="2" presStyleCnt="3"/>
      <dgm:spPr/>
    </dgm:pt>
    <dgm:pt modelId="{E1EE25A9-5132-41EE-B9E1-5E2FC61FBAA3}" type="pres">
      <dgm:prSet presAssocID="{2AACEFC8-A7DF-4BC5-9E8E-0466E4218C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726C47E3-CB38-45DD-8753-8010C8DC4788}" type="pres">
      <dgm:prSet presAssocID="{2AACEFC8-A7DF-4BC5-9E8E-0466E4218CAA}" presName="spaceRect" presStyleCnt="0"/>
      <dgm:spPr/>
    </dgm:pt>
    <dgm:pt modelId="{4D40244B-0DD1-4098-BF83-37EA11C92022}" type="pres">
      <dgm:prSet presAssocID="{2AACEFC8-A7DF-4BC5-9E8E-0466E4218CA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B335423-3F7E-4500-A039-AEDC63B7535D}" type="presOf" srcId="{AC66A9B5-095C-4BA1-B526-B1DA4D6F1A5C}" destId="{45ACB8E0-134B-4233-9646-4D5906C78FE1}" srcOrd="0" destOrd="0" presId="urn:microsoft.com/office/officeart/2018/5/layout/IconCircleLabelList"/>
    <dgm:cxn modelId="{D106033D-0525-47DD-976B-1B6A5C43F5F9}" type="presOf" srcId="{23AFA387-32AA-405D-A821-C9A003676A74}" destId="{D33B4459-DC08-4280-92F1-F077DF933809}" srcOrd="0" destOrd="0" presId="urn:microsoft.com/office/officeart/2018/5/layout/IconCircleLabelList"/>
    <dgm:cxn modelId="{87E43D6D-EE22-4D4B-802F-5458C349C1F0}" type="presOf" srcId="{2AACEFC8-A7DF-4BC5-9E8E-0466E4218CAA}" destId="{4D40244B-0DD1-4098-BF83-37EA11C92022}" srcOrd="0" destOrd="0" presId="urn:microsoft.com/office/officeart/2018/5/layout/IconCircleLabelList"/>
    <dgm:cxn modelId="{D62BB8BF-3F28-4E76-A5C1-C4EDFBFF2E1E}" srcId="{39DEF6A9-6DA3-437B-B4C8-DA8DA368755F}" destId="{AC66A9B5-095C-4BA1-B526-B1DA4D6F1A5C}" srcOrd="0" destOrd="0" parTransId="{8CAD7901-E1EC-4700-B620-2628A673F983}" sibTransId="{6A1D67E8-0A83-4FDD-B0A9-198087F44210}"/>
    <dgm:cxn modelId="{C7508DD9-F62C-455D-9D86-995D7158FF1A}" srcId="{39DEF6A9-6DA3-437B-B4C8-DA8DA368755F}" destId="{2AACEFC8-A7DF-4BC5-9E8E-0466E4218CAA}" srcOrd="2" destOrd="0" parTransId="{83A038B7-5F9E-441D-AB50-F1ABDA3CFC86}" sibTransId="{E009E197-36CC-480E-BFC9-163232ADDD91}"/>
    <dgm:cxn modelId="{BACF4FF5-C2BA-463B-BBE7-23BC85C84E66}" type="presOf" srcId="{39DEF6A9-6DA3-437B-B4C8-DA8DA368755F}" destId="{50F009B5-69AE-4552-90FB-92D8020CFAC8}" srcOrd="0" destOrd="0" presId="urn:microsoft.com/office/officeart/2018/5/layout/IconCircleLabelList"/>
    <dgm:cxn modelId="{DCB36EFF-FE74-4D7B-B6D4-2101E8B4EC9C}" srcId="{39DEF6A9-6DA3-437B-B4C8-DA8DA368755F}" destId="{23AFA387-32AA-405D-A821-C9A003676A74}" srcOrd="1" destOrd="0" parTransId="{409B517A-8C5A-43C5-B32F-58BAD2CBAE6A}" sibTransId="{77E93C56-0164-4235-B079-74F4F636E30E}"/>
    <dgm:cxn modelId="{522D8E34-8C7D-49A2-AB57-AF2A77DCFC34}" type="presParOf" srcId="{50F009B5-69AE-4552-90FB-92D8020CFAC8}" destId="{F16C6BCB-A479-49DB-BD4A-719E95E6794E}" srcOrd="0" destOrd="0" presId="urn:microsoft.com/office/officeart/2018/5/layout/IconCircleLabelList"/>
    <dgm:cxn modelId="{D3639147-BB61-4F70-B68B-E96200CBEFB8}" type="presParOf" srcId="{F16C6BCB-A479-49DB-BD4A-719E95E6794E}" destId="{2C7D1D12-89AF-4245-A77D-939F43F70612}" srcOrd="0" destOrd="0" presId="urn:microsoft.com/office/officeart/2018/5/layout/IconCircleLabelList"/>
    <dgm:cxn modelId="{8A70A295-7F11-4A79-9A3F-28C6B7F05726}" type="presParOf" srcId="{F16C6BCB-A479-49DB-BD4A-719E95E6794E}" destId="{5F3C922A-33D1-4F06-9889-895FB305251C}" srcOrd="1" destOrd="0" presId="urn:microsoft.com/office/officeart/2018/5/layout/IconCircleLabelList"/>
    <dgm:cxn modelId="{16467770-305F-475D-97BC-0563744AC22F}" type="presParOf" srcId="{F16C6BCB-A479-49DB-BD4A-719E95E6794E}" destId="{48DC9829-18DD-42EE-9A6B-7B901F8DAAF4}" srcOrd="2" destOrd="0" presId="urn:microsoft.com/office/officeart/2018/5/layout/IconCircleLabelList"/>
    <dgm:cxn modelId="{A85F3242-F3D9-444F-9C74-DC5C87373059}" type="presParOf" srcId="{F16C6BCB-A479-49DB-BD4A-719E95E6794E}" destId="{45ACB8E0-134B-4233-9646-4D5906C78FE1}" srcOrd="3" destOrd="0" presId="urn:microsoft.com/office/officeart/2018/5/layout/IconCircleLabelList"/>
    <dgm:cxn modelId="{299CFB4F-0BD4-4EBF-BA67-395B47613B3C}" type="presParOf" srcId="{50F009B5-69AE-4552-90FB-92D8020CFAC8}" destId="{199670FB-0AC0-4B35-9EB1-FDF8FC2AEEEA}" srcOrd="1" destOrd="0" presId="urn:microsoft.com/office/officeart/2018/5/layout/IconCircleLabelList"/>
    <dgm:cxn modelId="{1EC4AEA0-A543-4A77-A53E-1196EDC952C1}" type="presParOf" srcId="{50F009B5-69AE-4552-90FB-92D8020CFAC8}" destId="{D04972C8-B8F4-409A-B58F-8AF7F5BBEA1B}" srcOrd="2" destOrd="0" presId="urn:microsoft.com/office/officeart/2018/5/layout/IconCircleLabelList"/>
    <dgm:cxn modelId="{D2FE711F-269C-420F-AD5D-6416100F8E9E}" type="presParOf" srcId="{D04972C8-B8F4-409A-B58F-8AF7F5BBEA1B}" destId="{BFA24C66-4571-47AF-B2C0-9F82995D4A09}" srcOrd="0" destOrd="0" presId="urn:microsoft.com/office/officeart/2018/5/layout/IconCircleLabelList"/>
    <dgm:cxn modelId="{650A94A0-F435-4A93-80D2-057C9B707A49}" type="presParOf" srcId="{D04972C8-B8F4-409A-B58F-8AF7F5BBEA1B}" destId="{B69C26ED-8FB8-49BE-BFB0-008C7771AC76}" srcOrd="1" destOrd="0" presId="urn:microsoft.com/office/officeart/2018/5/layout/IconCircleLabelList"/>
    <dgm:cxn modelId="{5B9FD2DC-008C-4B0D-82E7-A57ACB3898E2}" type="presParOf" srcId="{D04972C8-B8F4-409A-B58F-8AF7F5BBEA1B}" destId="{0ABAAE8F-41B5-432A-A40A-E4084CEA1595}" srcOrd="2" destOrd="0" presId="urn:microsoft.com/office/officeart/2018/5/layout/IconCircleLabelList"/>
    <dgm:cxn modelId="{036E50F7-E73F-450F-87F9-7A60BF915FF2}" type="presParOf" srcId="{D04972C8-B8F4-409A-B58F-8AF7F5BBEA1B}" destId="{D33B4459-DC08-4280-92F1-F077DF933809}" srcOrd="3" destOrd="0" presId="urn:microsoft.com/office/officeart/2018/5/layout/IconCircleLabelList"/>
    <dgm:cxn modelId="{4946F6A8-B817-4BAE-95B5-B39882D8319F}" type="presParOf" srcId="{50F009B5-69AE-4552-90FB-92D8020CFAC8}" destId="{4CEF9BA5-1C05-43F5-81AA-A7296CE1B360}" srcOrd="3" destOrd="0" presId="urn:microsoft.com/office/officeart/2018/5/layout/IconCircleLabelList"/>
    <dgm:cxn modelId="{F05F81E0-D143-405B-BB8C-D31C70DB2D59}" type="presParOf" srcId="{50F009B5-69AE-4552-90FB-92D8020CFAC8}" destId="{B8DD0BD8-9C7B-4D14-A89B-3077B4102C29}" srcOrd="4" destOrd="0" presId="urn:microsoft.com/office/officeart/2018/5/layout/IconCircleLabelList"/>
    <dgm:cxn modelId="{AF771262-77E1-4606-AA4E-1DBC04E37621}" type="presParOf" srcId="{B8DD0BD8-9C7B-4D14-A89B-3077B4102C29}" destId="{18221688-9948-4462-B8D2-4DF8AE392DAF}" srcOrd="0" destOrd="0" presId="urn:microsoft.com/office/officeart/2018/5/layout/IconCircleLabelList"/>
    <dgm:cxn modelId="{A440EE29-FF5D-4BDB-B46D-77D4AF988FC3}" type="presParOf" srcId="{B8DD0BD8-9C7B-4D14-A89B-3077B4102C29}" destId="{E1EE25A9-5132-41EE-B9E1-5E2FC61FBAA3}" srcOrd="1" destOrd="0" presId="urn:microsoft.com/office/officeart/2018/5/layout/IconCircleLabelList"/>
    <dgm:cxn modelId="{52DFA8AB-D6A0-4B17-8E87-84834EADE4FA}" type="presParOf" srcId="{B8DD0BD8-9C7B-4D14-A89B-3077B4102C29}" destId="{726C47E3-CB38-45DD-8753-8010C8DC4788}" srcOrd="2" destOrd="0" presId="urn:microsoft.com/office/officeart/2018/5/layout/IconCircleLabelList"/>
    <dgm:cxn modelId="{B16E15F8-F1E4-4A3E-8EAD-43C62F32FEB3}" type="presParOf" srcId="{B8DD0BD8-9C7B-4D14-A89B-3077B4102C29}" destId="{4D40244B-0DD1-4098-BF83-37EA11C9202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80CE21-72A9-4BC7-A9C7-A72FE8B88D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140C7A7-463D-4B21-8AE3-CCDED9461F47}">
      <dgm:prSet/>
      <dgm:spPr/>
      <dgm:t>
        <a:bodyPr/>
        <a:lstStyle/>
        <a:p>
          <a:r>
            <a:rPr lang="en-US"/>
            <a:t>Do you think Danielle should open another salon? Why or why not?</a:t>
          </a:r>
        </a:p>
      </dgm:t>
    </dgm:pt>
    <dgm:pt modelId="{C9C9F5FE-9CF7-4645-B8FC-3720BA4771EC}" type="parTrans" cxnId="{6F82DE1A-0005-403A-ACD9-8C0D2D465410}">
      <dgm:prSet/>
      <dgm:spPr/>
      <dgm:t>
        <a:bodyPr/>
        <a:lstStyle/>
        <a:p>
          <a:endParaRPr lang="en-US"/>
        </a:p>
      </dgm:t>
    </dgm:pt>
    <dgm:pt modelId="{A467FF8F-AEA9-42A6-A9DF-34100E344138}" type="sibTrans" cxnId="{6F82DE1A-0005-403A-ACD9-8C0D2D465410}">
      <dgm:prSet/>
      <dgm:spPr/>
      <dgm:t>
        <a:bodyPr/>
        <a:lstStyle/>
        <a:p>
          <a:endParaRPr lang="en-US"/>
        </a:p>
      </dgm:t>
    </dgm:pt>
    <dgm:pt modelId="{257AF819-D3B3-43EB-BC34-C0DE39B1D481}">
      <dgm:prSet/>
      <dgm:spPr/>
      <dgm:t>
        <a:bodyPr/>
        <a:lstStyle/>
        <a:p>
          <a:r>
            <a:rPr lang="en-US"/>
            <a:t>How do you think she can attract more clients?</a:t>
          </a:r>
        </a:p>
      </dgm:t>
    </dgm:pt>
    <dgm:pt modelId="{ECD95489-F028-4497-97BE-7A513B7BF440}" type="parTrans" cxnId="{A42CF6AC-8260-4454-A52A-54D38733E3C6}">
      <dgm:prSet/>
      <dgm:spPr/>
      <dgm:t>
        <a:bodyPr/>
        <a:lstStyle/>
        <a:p>
          <a:endParaRPr lang="en-US"/>
        </a:p>
      </dgm:t>
    </dgm:pt>
    <dgm:pt modelId="{4F135BF6-A86A-414D-B62E-1064927F5CB0}" type="sibTrans" cxnId="{A42CF6AC-8260-4454-A52A-54D38733E3C6}">
      <dgm:prSet/>
      <dgm:spPr/>
      <dgm:t>
        <a:bodyPr/>
        <a:lstStyle/>
        <a:p>
          <a:endParaRPr lang="en-US"/>
        </a:p>
      </dgm:t>
    </dgm:pt>
    <dgm:pt modelId="{6C8C327E-4477-43E0-ABC8-8C0765843C51}" type="pres">
      <dgm:prSet presAssocID="{E880CE21-72A9-4BC7-A9C7-A72FE8B88D6D}" presName="root" presStyleCnt="0">
        <dgm:presLayoutVars>
          <dgm:dir/>
          <dgm:resizeHandles val="exact"/>
        </dgm:presLayoutVars>
      </dgm:prSet>
      <dgm:spPr/>
    </dgm:pt>
    <dgm:pt modelId="{692D250C-DD49-4416-AADA-A4F5E632F574}" type="pres">
      <dgm:prSet presAssocID="{8140C7A7-463D-4B21-8AE3-CCDED9461F47}" presName="compNode" presStyleCnt="0"/>
      <dgm:spPr/>
    </dgm:pt>
    <dgm:pt modelId="{AD190508-A747-414D-B254-80D2746BA622}" type="pres">
      <dgm:prSet presAssocID="{8140C7A7-463D-4B21-8AE3-CCDED9461F47}" presName="bgRect" presStyleLbl="bgShp" presStyleIdx="0" presStyleCnt="2"/>
      <dgm:spPr/>
    </dgm:pt>
    <dgm:pt modelId="{8A56C900-6E0A-4E50-B3ED-FD6DD3407947}" type="pres">
      <dgm:prSet presAssocID="{8140C7A7-463D-4B21-8AE3-CCDED9461F4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481E334F-0D16-47E3-959D-165B0B82EAD5}" type="pres">
      <dgm:prSet presAssocID="{8140C7A7-463D-4B21-8AE3-CCDED9461F47}" presName="spaceRect" presStyleCnt="0"/>
      <dgm:spPr/>
    </dgm:pt>
    <dgm:pt modelId="{4525A79D-B3CC-4CA6-8F54-6741D5F7DEB8}" type="pres">
      <dgm:prSet presAssocID="{8140C7A7-463D-4B21-8AE3-CCDED9461F47}" presName="parTx" presStyleLbl="revTx" presStyleIdx="0" presStyleCnt="2">
        <dgm:presLayoutVars>
          <dgm:chMax val="0"/>
          <dgm:chPref val="0"/>
        </dgm:presLayoutVars>
      </dgm:prSet>
      <dgm:spPr/>
    </dgm:pt>
    <dgm:pt modelId="{8888F1E7-0E5C-4657-974C-014F1F8F48B0}" type="pres">
      <dgm:prSet presAssocID="{A467FF8F-AEA9-42A6-A9DF-34100E344138}" presName="sibTrans" presStyleCnt="0"/>
      <dgm:spPr/>
    </dgm:pt>
    <dgm:pt modelId="{0E9A125C-EDF9-40A6-B074-AEDA335D1116}" type="pres">
      <dgm:prSet presAssocID="{257AF819-D3B3-43EB-BC34-C0DE39B1D481}" presName="compNode" presStyleCnt="0"/>
      <dgm:spPr/>
    </dgm:pt>
    <dgm:pt modelId="{0D49770C-8FC1-43B7-82BE-1B7CF6133E68}" type="pres">
      <dgm:prSet presAssocID="{257AF819-D3B3-43EB-BC34-C0DE39B1D481}" presName="bgRect" presStyleLbl="bgShp" presStyleIdx="1" presStyleCnt="2"/>
      <dgm:spPr/>
    </dgm:pt>
    <dgm:pt modelId="{5C9F6217-CB47-4017-8599-208397646D16}" type="pres">
      <dgm:prSet presAssocID="{257AF819-D3B3-43EB-BC34-C0DE39B1D4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7546DE47-10B2-4510-BF47-959451180B8F}" type="pres">
      <dgm:prSet presAssocID="{257AF819-D3B3-43EB-BC34-C0DE39B1D481}" presName="spaceRect" presStyleCnt="0"/>
      <dgm:spPr/>
    </dgm:pt>
    <dgm:pt modelId="{3C6A9230-F861-4193-A41F-2E198CC52B00}" type="pres">
      <dgm:prSet presAssocID="{257AF819-D3B3-43EB-BC34-C0DE39B1D48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F82DE1A-0005-403A-ACD9-8C0D2D465410}" srcId="{E880CE21-72A9-4BC7-A9C7-A72FE8B88D6D}" destId="{8140C7A7-463D-4B21-8AE3-CCDED9461F47}" srcOrd="0" destOrd="0" parTransId="{C9C9F5FE-9CF7-4645-B8FC-3720BA4771EC}" sibTransId="{A467FF8F-AEA9-42A6-A9DF-34100E344138}"/>
    <dgm:cxn modelId="{A42CF6AC-8260-4454-A52A-54D38733E3C6}" srcId="{E880CE21-72A9-4BC7-A9C7-A72FE8B88D6D}" destId="{257AF819-D3B3-43EB-BC34-C0DE39B1D481}" srcOrd="1" destOrd="0" parTransId="{ECD95489-F028-4497-97BE-7A513B7BF440}" sibTransId="{4F135BF6-A86A-414D-B62E-1064927F5CB0}"/>
    <dgm:cxn modelId="{2D2EE3E3-9DEA-4E89-B40E-85F0BAE08936}" type="presOf" srcId="{8140C7A7-463D-4B21-8AE3-CCDED9461F47}" destId="{4525A79D-B3CC-4CA6-8F54-6741D5F7DEB8}" srcOrd="0" destOrd="0" presId="urn:microsoft.com/office/officeart/2018/2/layout/IconVerticalSolidList"/>
    <dgm:cxn modelId="{2C0D1EEF-6484-43B8-BB5B-86C4EAFD3D59}" type="presOf" srcId="{E880CE21-72A9-4BC7-A9C7-A72FE8B88D6D}" destId="{6C8C327E-4477-43E0-ABC8-8C0765843C51}" srcOrd="0" destOrd="0" presId="urn:microsoft.com/office/officeart/2018/2/layout/IconVerticalSolidList"/>
    <dgm:cxn modelId="{B96B4AF2-E2FF-401E-962E-C95C62B1232B}" type="presOf" srcId="{257AF819-D3B3-43EB-BC34-C0DE39B1D481}" destId="{3C6A9230-F861-4193-A41F-2E198CC52B00}" srcOrd="0" destOrd="0" presId="urn:microsoft.com/office/officeart/2018/2/layout/IconVerticalSolidList"/>
    <dgm:cxn modelId="{CE220FCC-9094-4A55-A71A-FC72A14ABAAF}" type="presParOf" srcId="{6C8C327E-4477-43E0-ABC8-8C0765843C51}" destId="{692D250C-DD49-4416-AADA-A4F5E632F574}" srcOrd="0" destOrd="0" presId="urn:microsoft.com/office/officeart/2018/2/layout/IconVerticalSolidList"/>
    <dgm:cxn modelId="{48BF3F78-F5CE-440E-B847-C3AC734EB40E}" type="presParOf" srcId="{692D250C-DD49-4416-AADA-A4F5E632F574}" destId="{AD190508-A747-414D-B254-80D2746BA622}" srcOrd="0" destOrd="0" presId="urn:microsoft.com/office/officeart/2018/2/layout/IconVerticalSolidList"/>
    <dgm:cxn modelId="{5DE81996-0F6A-45A8-A79B-0923C0206AE1}" type="presParOf" srcId="{692D250C-DD49-4416-AADA-A4F5E632F574}" destId="{8A56C900-6E0A-4E50-B3ED-FD6DD3407947}" srcOrd="1" destOrd="0" presId="urn:microsoft.com/office/officeart/2018/2/layout/IconVerticalSolidList"/>
    <dgm:cxn modelId="{BFAA5D19-40F2-462D-9EF9-E3FF74233FBD}" type="presParOf" srcId="{692D250C-DD49-4416-AADA-A4F5E632F574}" destId="{481E334F-0D16-47E3-959D-165B0B82EAD5}" srcOrd="2" destOrd="0" presId="urn:microsoft.com/office/officeart/2018/2/layout/IconVerticalSolidList"/>
    <dgm:cxn modelId="{3DB1ADA9-C75A-4C21-A4F5-6C2D5958324B}" type="presParOf" srcId="{692D250C-DD49-4416-AADA-A4F5E632F574}" destId="{4525A79D-B3CC-4CA6-8F54-6741D5F7DEB8}" srcOrd="3" destOrd="0" presId="urn:microsoft.com/office/officeart/2018/2/layout/IconVerticalSolidList"/>
    <dgm:cxn modelId="{BA231562-19ED-4A81-A376-45B1E4343434}" type="presParOf" srcId="{6C8C327E-4477-43E0-ABC8-8C0765843C51}" destId="{8888F1E7-0E5C-4657-974C-014F1F8F48B0}" srcOrd="1" destOrd="0" presId="urn:microsoft.com/office/officeart/2018/2/layout/IconVerticalSolidList"/>
    <dgm:cxn modelId="{72340A0F-243E-41FA-BB33-ECD84D37FCDC}" type="presParOf" srcId="{6C8C327E-4477-43E0-ABC8-8C0765843C51}" destId="{0E9A125C-EDF9-40A6-B074-AEDA335D1116}" srcOrd="2" destOrd="0" presId="urn:microsoft.com/office/officeart/2018/2/layout/IconVerticalSolidList"/>
    <dgm:cxn modelId="{DFFB88D4-EE03-425A-B41E-BEBE38363B9E}" type="presParOf" srcId="{0E9A125C-EDF9-40A6-B074-AEDA335D1116}" destId="{0D49770C-8FC1-43B7-82BE-1B7CF6133E68}" srcOrd="0" destOrd="0" presId="urn:microsoft.com/office/officeart/2018/2/layout/IconVerticalSolidList"/>
    <dgm:cxn modelId="{8C7C2A6F-7E73-4C8C-8D16-FE81D74251E6}" type="presParOf" srcId="{0E9A125C-EDF9-40A6-B074-AEDA335D1116}" destId="{5C9F6217-CB47-4017-8599-208397646D16}" srcOrd="1" destOrd="0" presId="urn:microsoft.com/office/officeart/2018/2/layout/IconVerticalSolidList"/>
    <dgm:cxn modelId="{FCB4A23E-0DEC-4854-A9AC-032F3FDF18C6}" type="presParOf" srcId="{0E9A125C-EDF9-40A6-B074-AEDA335D1116}" destId="{7546DE47-10B2-4510-BF47-959451180B8F}" srcOrd="2" destOrd="0" presId="urn:microsoft.com/office/officeart/2018/2/layout/IconVerticalSolidList"/>
    <dgm:cxn modelId="{1468AD2E-A0C6-4D1F-AE35-6E9C15969C56}" type="presParOf" srcId="{0E9A125C-EDF9-40A6-B074-AEDA335D1116}" destId="{3C6A9230-F861-4193-A41F-2E198CC52B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21558-5720-D34B-826A-9B7562120884}">
      <dsp:nvSpPr>
        <dsp:cNvPr id="0" name=""/>
        <dsp:cNvSpPr/>
      </dsp:nvSpPr>
      <dsp:spPr>
        <a:xfrm>
          <a:off x="0" y="642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Opened in 2007 and established as an LLC</a:t>
          </a:r>
        </a:p>
      </dsp:txBody>
      <dsp:txXfrm>
        <a:off x="37125" y="101415"/>
        <a:ext cx="6554554" cy="686250"/>
      </dsp:txXfrm>
    </dsp:sp>
    <dsp:sp modelId="{F54F50BA-7418-3947-857C-E7AD77F9F2F0}">
      <dsp:nvSpPr>
        <dsp:cNvPr id="0" name=""/>
        <dsp:cNvSpPr/>
      </dsp:nvSpPr>
      <dsp:spPr>
        <a:xfrm>
          <a:off x="0" y="8823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Woodstock, CT</a:t>
          </a:r>
        </a:p>
      </dsp:txBody>
      <dsp:txXfrm>
        <a:off x="37125" y="919515"/>
        <a:ext cx="6554554" cy="686250"/>
      </dsp:txXfrm>
    </dsp:sp>
    <dsp:sp modelId="{76678CCD-F96B-5B4F-AAB5-376BE1DD8BCA}">
      <dsp:nvSpPr>
        <dsp:cNvPr id="0" name=""/>
        <dsp:cNvSpPr/>
      </dsp:nvSpPr>
      <dsp:spPr>
        <a:xfrm>
          <a:off x="0" y="17004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Stand was originally owned by a woman named Melinda White </a:t>
          </a:r>
        </a:p>
      </dsp:txBody>
      <dsp:txXfrm>
        <a:off x="37125" y="1737615"/>
        <a:ext cx="6554554" cy="686250"/>
      </dsp:txXfrm>
    </dsp:sp>
    <dsp:sp modelId="{CF51B35B-2EBD-204A-9F1F-21A6DBC09A16}">
      <dsp:nvSpPr>
        <dsp:cNvPr id="0" name=""/>
        <dsp:cNvSpPr/>
      </dsp:nvSpPr>
      <dsp:spPr>
        <a:xfrm>
          <a:off x="0" y="25185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Melinda moved to Florida and sold the salon to a manager, Danielle Carlson</a:t>
          </a:r>
        </a:p>
      </dsp:txBody>
      <dsp:txXfrm>
        <a:off x="37125" y="2555715"/>
        <a:ext cx="6554554" cy="686250"/>
      </dsp:txXfrm>
    </dsp:sp>
    <dsp:sp modelId="{3FF3497F-CF73-F148-B8B1-CD2DCC86AC4B}">
      <dsp:nvSpPr>
        <dsp:cNvPr id="0" name=""/>
        <dsp:cNvSpPr/>
      </dsp:nvSpPr>
      <dsp:spPr>
        <a:xfrm>
          <a:off x="0" y="33366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Danielle bought the salon for $50,000</a:t>
          </a:r>
        </a:p>
      </dsp:txBody>
      <dsp:txXfrm>
        <a:off x="37125" y="3373815"/>
        <a:ext cx="6554554" cy="686250"/>
      </dsp:txXfrm>
    </dsp:sp>
    <dsp:sp modelId="{B416CE0D-4926-FC42-B1E0-1297B5A55449}">
      <dsp:nvSpPr>
        <dsp:cNvPr id="0" name=""/>
        <dsp:cNvSpPr/>
      </dsp:nvSpPr>
      <dsp:spPr>
        <a:xfrm>
          <a:off x="0" y="41547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Melinda was in debt $40,000 leaving not much room for profit the first couple years</a:t>
          </a:r>
        </a:p>
      </dsp:txBody>
      <dsp:txXfrm>
        <a:off x="37125" y="4191915"/>
        <a:ext cx="6554554" cy="686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4DA14-5BCA-EF4C-A118-EEEBF4B7106C}">
      <dsp:nvSpPr>
        <dsp:cNvPr id="0" name=""/>
        <dsp:cNvSpPr/>
      </dsp:nvSpPr>
      <dsp:spPr>
        <a:xfrm>
          <a:off x="168956" y="2694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Facial and Body Waxing </a:t>
          </a:r>
        </a:p>
      </dsp:txBody>
      <dsp:txXfrm>
        <a:off x="168956" y="2694"/>
        <a:ext cx="1462997" cy="877798"/>
      </dsp:txXfrm>
    </dsp:sp>
    <dsp:sp modelId="{7A1F1194-27EE-B64E-A7DA-C1FFBCDED7D2}">
      <dsp:nvSpPr>
        <dsp:cNvPr id="0" name=""/>
        <dsp:cNvSpPr/>
      </dsp:nvSpPr>
      <dsp:spPr>
        <a:xfrm>
          <a:off x="1778254" y="2694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174370"/>
                <a:satOff val="835"/>
                <a:lumOff val="773"/>
                <a:alphaOff val="0"/>
                <a:tint val="96000"/>
                <a:lumMod val="100000"/>
              </a:schemeClr>
            </a:gs>
            <a:gs pos="78000">
              <a:schemeClr val="accent2">
                <a:hueOff val="-174370"/>
                <a:satOff val="835"/>
                <a:lumOff val="77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Nails</a:t>
          </a:r>
        </a:p>
      </dsp:txBody>
      <dsp:txXfrm>
        <a:off x="1778254" y="2694"/>
        <a:ext cx="1462997" cy="877798"/>
      </dsp:txXfrm>
    </dsp:sp>
    <dsp:sp modelId="{879D9399-53CD-BA42-AF32-47F5E58991AC}">
      <dsp:nvSpPr>
        <dsp:cNvPr id="0" name=""/>
        <dsp:cNvSpPr/>
      </dsp:nvSpPr>
      <dsp:spPr>
        <a:xfrm>
          <a:off x="3387551" y="2694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348740"/>
                <a:satOff val="1671"/>
                <a:lumOff val="1546"/>
                <a:alphaOff val="0"/>
                <a:tint val="96000"/>
                <a:lumMod val="100000"/>
              </a:schemeClr>
            </a:gs>
            <a:gs pos="78000">
              <a:schemeClr val="accent2">
                <a:hueOff val="-348740"/>
                <a:satOff val="1671"/>
                <a:lumOff val="154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Facials</a:t>
          </a:r>
        </a:p>
      </dsp:txBody>
      <dsp:txXfrm>
        <a:off x="3387551" y="2694"/>
        <a:ext cx="1462997" cy="877798"/>
      </dsp:txXfrm>
    </dsp:sp>
    <dsp:sp modelId="{6144C3EA-8430-8848-B102-036898F56529}">
      <dsp:nvSpPr>
        <dsp:cNvPr id="0" name=""/>
        <dsp:cNvSpPr/>
      </dsp:nvSpPr>
      <dsp:spPr>
        <a:xfrm>
          <a:off x="4996849" y="2694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523109"/>
                <a:satOff val="2506"/>
                <a:lumOff val="2318"/>
                <a:alphaOff val="0"/>
                <a:tint val="96000"/>
                <a:lumMod val="100000"/>
              </a:schemeClr>
            </a:gs>
            <a:gs pos="78000">
              <a:schemeClr val="accent2">
                <a:hueOff val="-523109"/>
                <a:satOff val="2506"/>
                <a:lumOff val="23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Blowdry  Bar</a:t>
          </a:r>
        </a:p>
      </dsp:txBody>
      <dsp:txXfrm>
        <a:off x="4996849" y="2694"/>
        <a:ext cx="1462997" cy="877798"/>
      </dsp:txXfrm>
    </dsp:sp>
    <dsp:sp modelId="{880EE486-5CFD-2C46-A14B-08F2A649A90B}">
      <dsp:nvSpPr>
        <dsp:cNvPr id="0" name=""/>
        <dsp:cNvSpPr/>
      </dsp:nvSpPr>
      <dsp:spPr>
        <a:xfrm>
          <a:off x="168956" y="1026792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697479"/>
                <a:satOff val="3341"/>
                <a:lumOff val="3091"/>
                <a:alphaOff val="0"/>
                <a:tint val="96000"/>
                <a:lumMod val="100000"/>
              </a:schemeClr>
            </a:gs>
            <a:gs pos="78000">
              <a:schemeClr val="accent2">
                <a:hueOff val="-697479"/>
                <a:satOff val="3341"/>
                <a:lumOff val="30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Cezanne Smoothing Treatments</a:t>
          </a:r>
        </a:p>
      </dsp:txBody>
      <dsp:txXfrm>
        <a:off x="168956" y="1026792"/>
        <a:ext cx="1462997" cy="877798"/>
      </dsp:txXfrm>
    </dsp:sp>
    <dsp:sp modelId="{54E73048-D2A4-B345-A4F2-3C74CED2E417}">
      <dsp:nvSpPr>
        <dsp:cNvPr id="0" name=""/>
        <dsp:cNvSpPr/>
      </dsp:nvSpPr>
      <dsp:spPr>
        <a:xfrm>
          <a:off x="1778254" y="1026792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871849"/>
                <a:satOff val="4176"/>
                <a:lumOff val="3864"/>
                <a:alphaOff val="0"/>
                <a:tint val="96000"/>
                <a:lumMod val="100000"/>
              </a:schemeClr>
            </a:gs>
            <a:gs pos="78000">
              <a:schemeClr val="accent2">
                <a:hueOff val="-871849"/>
                <a:satOff val="4176"/>
                <a:lumOff val="386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Upstyling for Proms and Special Occasions</a:t>
          </a:r>
        </a:p>
      </dsp:txBody>
      <dsp:txXfrm>
        <a:off x="1778254" y="1026792"/>
        <a:ext cx="1462997" cy="877798"/>
      </dsp:txXfrm>
    </dsp:sp>
    <dsp:sp modelId="{A30507FE-CFFB-674A-B9C4-718A71410BD4}">
      <dsp:nvSpPr>
        <dsp:cNvPr id="0" name=""/>
        <dsp:cNvSpPr/>
      </dsp:nvSpPr>
      <dsp:spPr>
        <a:xfrm>
          <a:off x="3387551" y="1026792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1046219"/>
                <a:satOff val="5012"/>
                <a:lumOff val="4637"/>
                <a:alphaOff val="0"/>
                <a:tint val="96000"/>
                <a:lumMod val="100000"/>
              </a:schemeClr>
            </a:gs>
            <a:gs pos="78000">
              <a:schemeClr val="accent2">
                <a:hueOff val="-1046219"/>
                <a:satOff val="5012"/>
                <a:lumOff val="46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Bridal Services</a:t>
          </a:r>
        </a:p>
      </dsp:txBody>
      <dsp:txXfrm>
        <a:off x="3387551" y="1026792"/>
        <a:ext cx="1462997" cy="877798"/>
      </dsp:txXfrm>
    </dsp:sp>
    <dsp:sp modelId="{2A5745F5-3316-314C-AAB6-4B3F9752EC8E}">
      <dsp:nvSpPr>
        <dsp:cNvPr id="0" name=""/>
        <dsp:cNvSpPr/>
      </dsp:nvSpPr>
      <dsp:spPr>
        <a:xfrm>
          <a:off x="4996849" y="1026792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1220588"/>
                <a:satOff val="5847"/>
                <a:lumOff val="5409"/>
                <a:alphaOff val="0"/>
                <a:tint val="96000"/>
                <a:lumMod val="100000"/>
              </a:schemeClr>
            </a:gs>
            <a:gs pos="78000">
              <a:schemeClr val="accent2">
                <a:hueOff val="-1220588"/>
                <a:satOff val="5847"/>
                <a:lumOff val="540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Briday and Formal Make Up</a:t>
          </a:r>
        </a:p>
      </dsp:txBody>
      <dsp:txXfrm>
        <a:off x="4996849" y="1026792"/>
        <a:ext cx="1462997" cy="877798"/>
      </dsp:txXfrm>
    </dsp:sp>
    <dsp:sp modelId="{6B21CB4C-8162-E54C-8C10-F26059E1CB1E}">
      <dsp:nvSpPr>
        <dsp:cNvPr id="0" name=""/>
        <dsp:cNvSpPr/>
      </dsp:nvSpPr>
      <dsp:spPr>
        <a:xfrm>
          <a:off x="168956" y="2050891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1394958"/>
                <a:satOff val="6682"/>
                <a:lumOff val="6182"/>
                <a:alphaOff val="0"/>
                <a:tint val="96000"/>
                <a:lumMod val="100000"/>
              </a:schemeClr>
            </a:gs>
            <a:gs pos="78000">
              <a:schemeClr val="accent2">
                <a:hueOff val="-1394958"/>
                <a:satOff val="6682"/>
                <a:lumOff val="61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Fashion Creative Color</a:t>
          </a:r>
        </a:p>
      </dsp:txBody>
      <dsp:txXfrm>
        <a:off x="168956" y="2050891"/>
        <a:ext cx="1462997" cy="877798"/>
      </dsp:txXfrm>
    </dsp:sp>
    <dsp:sp modelId="{9A6AC49D-D755-6C45-A2BA-5DF85EA0697F}">
      <dsp:nvSpPr>
        <dsp:cNvPr id="0" name=""/>
        <dsp:cNvSpPr/>
      </dsp:nvSpPr>
      <dsp:spPr>
        <a:xfrm>
          <a:off x="1778254" y="2050891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1569328"/>
                <a:satOff val="7518"/>
                <a:lumOff val="6955"/>
                <a:alphaOff val="0"/>
                <a:tint val="96000"/>
                <a:lumMod val="100000"/>
              </a:schemeClr>
            </a:gs>
            <a:gs pos="78000">
              <a:schemeClr val="accent2">
                <a:hueOff val="-1569328"/>
                <a:satOff val="7518"/>
                <a:lumOff val="69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Corrective Color</a:t>
          </a:r>
        </a:p>
      </dsp:txBody>
      <dsp:txXfrm>
        <a:off x="1778254" y="2050891"/>
        <a:ext cx="1462997" cy="877798"/>
      </dsp:txXfrm>
    </dsp:sp>
    <dsp:sp modelId="{FD3D0F2E-91F5-B54C-8C0E-1F92A62A479B}">
      <dsp:nvSpPr>
        <dsp:cNvPr id="0" name=""/>
        <dsp:cNvSpPr/>
      </dsp:nvSpPr>
      <dsp:spPr>
        <a:xfrm>
          <a:off x="3387551" y="2050891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1743698"/>
                <a:satOff val="8353"/>
                <a:lumOff val="7728"/>
                <a:alphaOff val="0"/>
                <a:tint val="96000"/>
                <a:lumMod val="100000"/>
              </a:schemeClr>
            </a:gs>
            <a:gs pos="78000">
              <a:schemeClr val="accent2">
                <a:hueOff val="-1743698"/>
                <a:satOff val="8353"/>
                <a:lumOff val="772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Bayalage. Ombre’</a:t>
          </a:r>
        </a:p>
      </dsp:txBody>
      <dsp:txXfrm>
        <a:off x="3387551" y="2050891"/>
        <a:ext cx="1462997" cy="877798"/>
      </dsp:txXfrm>
    </dsp:sp>
    <dsp:sp modelId="{EDF99A84-AB26-E24A-B88C-50F86658B068}">
      <dsp:nvSpPr>
        <dsp:cNvPr id="0" name=""/>
        <dsp:cNvSpPr/>
      </dsp:nvSpPr>
      <dsp:spPr>
        <a:xfrm>
          <a:off x="4996849" y="2050891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1918067"/>
                <a:satOff val="9188"/>
                <a:lumOff val="8500"/>
                <a:alphaOff val="0"/>
                <a:tint val="96000"/>
                <a:lumMod val="100000"/>
              </a:schemeClr>
            </a:gs>
            <a:gs pos="78000">
              <a:schemeClr val="accent2">
                <a:hueOff val="-1918067"/>
                <a:satOff val="9188"/>
                <a:lumOff val="850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Haircutting</a:t>
          </a:r>
        </a:p>
      </dsp:txBody>
      <dsp:txXfrm>
        <a:off x="4996849" y="2050891"/>
        <a:ext cx="1462997" cy="877798"/>
      </dsp:txXfrm>
    </dsp:sp>
    <dsp:sp modelId="{FAACAA7F-0509-904D-A266-756A5F79BBC0}">
      <dsp:nvSpPr>
        <dsp:cNvPr id="0" name=""/>
        <dsp:cNvSpPr/>
      </dsp:nvSpPr>
      <dsp:spPr>
        <a:xfrm>
          <a:off x="168956" y="3074989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2092437"/>
                <a:satOff val="10024"/>
                <a:lumOff val="9273"/>
                <a:alphaOff val="0"/>
                <a:tint val="96000"/>
                <a:lumMod val="100000"/>
              </a:schemeClr>
            </a:gs>
            <a:gs pos="78000">
              <a:schemeClr val="accent2">
                <a:hueOff val="-2092437"/>
                <a:satOff val="10024"/>
                <a:lumOff val="927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Foiling</a:t>
          </a:r>
        </a:p>
      </dsp:txBody>
      <dsp:txXfrm>
        <a:off x="168956" y="3074989"/>
        <a:ext cx="1462997" cy="877798"/>
      </dsp:txXfrm>
    </dsp:sp>
    <dsp:sp modelId="{467481CD-5AD0-D24D-AB76-46BD8D18B10B}">
      <dsp:nvSpPr>
        <dsp:cNvPr id="0" name=""/>
        <dsp:cNvSpPr/>
      </dsp:nvSpPr>
      <dsp:spPr>
        <a:xfrm>
          <a:off x="1778254" y="3074989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2266807"/>
                <a:satOff val="10859"/>
                <a:lumOff val="10046"/>
                <a:alphaOff val="0"/>
                <a:tint val="96000"/>
                <a:lumMod val="100000"/>
              </a:schemeClr>
            </a:gs>
            <a:gs pos="78000">
              <a:schemeClr val="accent2">
                <a:hueOff val="-2266807"/>
                <a:satOff val="10859"/>
                <a:lumOff val="1004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Color Balance</a:t>
          </a:r>
        </a:p>
      </dsp:txBody>
      <dsp:txXfrm>
        <a:off x="1778254" y="3074989"/>
        <a:ext cx="1462997" cy="877798"/>
      </dsp:txXfrm>
    </dsp:sp>
    <dsp:sp modelId="{8BCFD918-34D4-704B-A136-CD887465D832}">
      <dsp:nvSpPr>
        <dsp:cNvPr id="0" name=""/>
        <dsp:cNvSpPr/>
      </dsp:nvSpPr>
      <dsp:spPr>
        <a:xfrm>
          <a:off x="3387551" y="3074989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2441177"/>
                <a:satOff val="11694"/>
                <a:lumOff val="10819"/>
                <a:alphaOff val="0"/>
                <a:tint val="96000"/>
                <a:lumMod val="100000"/>
              </a:schemeClr>
            </a:gs>
            <a:gs pos="78000">
              <a:schemeClr val="accent2">
                <a:hueOff val="-2441177"/>
                <a:satOff val="11694"/>
                <a:lumOff val="1081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Regrowth Retouch</a:t>
          </a:r>
        </a:p>
      </dsp:txBody>
      <dsp:txXfrm>
        <a:off x="3387551" y="3074989"/>
        <a:ext cx="1462997" cy="877798"/>
      </dsp:txXfrm>
    </dsp:sp>
    <dsp:sp modelId="{DC3E2B34-D11C-224C-A601-3EE058F10335}">
      <dsp:nvSpPr>
        <dsp:cNvPr id="0" name=""/>
        <dsp:cNvSpPr/>
      </dsp:nvSpPr>
      <dsp:spPr>
        <a:xfrm>
          <a:off x="4996849" y="3074989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2615546"/>
                <a:satOff val="12529"/>
                <a:lumOff val="11591"/>
                <a:alphaOff val="0"/>
                <a:tint val="96000"/>
                <a:lumMod val="100000"/>
              </a:schemeClr>
            </a:gs>
            <a:gs pos="78000">
              <a:schemeClr val="accent2">
                <a:hueOff val="-2615546"/>
                <a:satOff val="12529"/>
                <a:lumOff val="115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Color Glazing/Toning</a:t>
          </a:r>
        </a:p>
      </dsp:txBody>
      <dsp:txXfrm>
        <a:off x="4996849" y="3074989"/>
        <a:ext cx="1462997" cy="877798"/>
      </dsp:txXfrm>
    </dsp:sp>
    <dsp:sp modelId="{475FB296-5494-6C4C-BDEA-CE221E1099F0}">
      <dsp:nvSpPr>
        <dsp:cNvPr id="0" name=""/>
        <dsp:cNvSpPr/>
      </dsp:nvSpPr>
      <dsp:spPr>
        <a:xfrm>
          <a:off x="1778254" y="4099088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2789916"/>
                <a:satOff val="13365"/>
                <a:lumOff val="12364"/>
                <a:alphaOff val="0"/>
                <a:tint val="96000"/>
                <a:lumMod val="100000"/>
              </a:schemeClr>
            </a:gs>
            <a:gs pos="78000">
              <a:schemeClr val="accent2">
                <a:hueOff val="-2789916"/>
                <a:satOff val="13365"/>
                <a:lumOff val="1236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Mens reshade</a:t>
          </a:r>
        </a:p>
      </dsp:txBody>
      <dsp:txXfrm>
        <a:off x="1778254" y="4099088"/>
        <a:ext cx="1462997" cy="877798"/>
      </dsp:txXfrm>
    </dsp:sp>
    <dsp:sp modelId="{DFC919EC-91E5-0241-B80A-52CD08A27BA5}">
      <dsp:nvSpPr>
        <dsp:cNvPr id="0" name=""/>
        <dsp:cNvSpPr/>
      </dsp:nvSpPr>
      <dsp:spPr>
        <a:xfrm>
          <a:off x="3387551" y="4099088"/>
          <a:ext cx="1462997" cy="877798"/>
        </a:xfrm>
        <a:prstGeom prst="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Hair and Scalp Treatments</a:t>
          </a:r>
        </a:p>
      </dsp:txBody>
      <dsp:txXfrm>
        <a:off x="3387551" y="4099088"/>
        <a:ext cx="1462997" cy="877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D1D12-89AF-4245-A77D-939F43F70612}">
      <dsp:nvSpPr>
        <dsp:cNvPr id="0" name=""/>
        <dsp:cNvSpPr/>
      </dsp:nvSpPr>
      <dsp:spPr>
        <a:xfrm>
          <a:off x="563316" y="5392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C922A-33D1-4F06-9889-895FB305251C}">
      <dsp:nvSpPr>
        <dsp:cNvPr id="0" name=""/>
        <dsp:cNvSpPr/>
      </dsp:nvSpPr>
      <dsp:spPr>
        <a:xfrm>
          <a:off x="936253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CB8E0-134B-4233-9646-4D5906C78FE1}">
      <dsp:nvSpPr>
        <dsp:cNvPr id="0" name=""/>
        <dsp:cNvSpPr/>
      </dsp:nvSpPr>
      <dsp:spPr>
        <a:xfrm>
          <a:off x="3910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Constantly be willing to learn </a:t>
          </a:r>
        </a:p>
      </dsp:txBody>
      <dsp:txXfrm>
        <a:off x="3910" y="2834241"/>
        <a:ext cx="2868750" cy="720000"/>
      </dsp:txXfrm>
    </dsp:sp>
    <dsp:sp modelId="{BFA24C66-4571-47AF-B2C0-9F82995D4A09}">
      <dsp:nvSpPr>
        <dsp:cNvPr id="0" name=""/>
        <dsp:cNvSpPr/>
      </dsp:nvSpPr>
      <dsp:spPr>
        <a:xfrm>
          <a:off x="3934097" y="5392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C26ED-8FB8-49BE-BFB0-008C7771AC76}">
      <dsp:nvSpPr>
        <dsp:cNvPr id="0" name=""/>
        <dsp:cNvSpPr/>
      </dsp:nvSpPr>
      <dsp:spPr>
        <a:xfrm>
          <a:off x="4307035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B4459-DC08-4280-92F1-F077DF933809}">
      <dsp:nvSpPr>
        <dsp:cNvPr id="0" name=""/>
        <dsp:cNvSpPr/>
      </dsp:nvSpPr>
      <dsp:spPr>
        <a:xfrm>
          <a:off x="3374691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Make sure your employees are up to date and present the company well</a:t>
          </a:r>
        </a:p>
      </dsp:txBody>
      <dsp:txXfrm>
        <a:off x="3374691" y="2834241"/>
        <a:ext cx="2868750" cy="720000"/>
      </dsp:txXfrm>
    </dsp:sp>
    <dsp:sp modelId="{18221688-9948-4462-B8D2-4DF8AE392DAF}">
      <dsp:nvSpPr>
        <dsp:cNvPr id="0" name=""/>
        <dsp:cNvSpPr/>
      </dsp:nvSpPr>
      <dsp:spPr>
        <a:xfrm>
          <a:off x="7304879" y="5392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E25A9-5132-41EE-B9E1-5E2FC61FBAA3}">
      <dsp:nvSpPr>
        <dsp:cNvPr id="0" name=""/>
        <dsp:cNvSpPr/>
      </dsp:nvSpPr>
      <dsp:spPr>
        <a:xfrm>
          <a:off x="7677816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0244B-0DD1-4098-BF83-37EA11C92022}">
      <dsp:nvSpPr>
        <dsp:cNvPr id="0" name=""/>
        <dsp:cNvSpPr/>
      </dsp:nvSpPr>
      <dsp:spPr>
        <a:xfrm>
          <a:off x="6745472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It isn’t easy and sometimes things are negative but with enough work/time invested it’ll pay off</a:t>
          </a:r>
        </a:p>
      </dsp:txBody>
      <dsp:txXfrm>
        <a:off x="6745472" y="2834241"/>
        <a:ext cx="286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90508-A747-414D-B254-80D2746BA622}">
      <dsp:nvSpPr>
        <dsp:cNvPr id="0" name=""/>
        <dsp:cNvSpPr/>
      </dsp:nvSpPr>
      <dsp:spPr>
        <a:xfrm>
          <a:off x="0" y="809181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6C900-6E0A-4E50-B3ED-FD6DD3407947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5A79D-B3CC-4CA6-8F54-6741D5F7DEB8}">
      <dsp:nvSpPr>
        <dsp:cNvPr id="0" name=""/>
        <dsp:cNvSpPr/>
      </dsp:nvSpPr>
      <dsp:spPr>
        <a:xfrm>
          <a:off x="1725424" y="809181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 you think Danielle should open another salon? Why or why not?</a:t>
          </a:r>
        </a:p>
      </dsp:txBody>
      <dsp:txXfrm>
        <a:off x="1725424" y="809181"/>
        <a:ext cx="4903379" cy="1493874"/>
      </dsp:txXfrm>
    </dsp:sp>
    <dsp:sp modelId="{0D49770C-8FC1-43B7-82BE-1B7CF6133E68}">
      <dsp:nvSpPr>
        <dsp:cNvPr id="0" name=""/>
        <dsp:cNvSpPr/>
      </dsp:nvSpPr>
      <dsp:spPr>
        <a:xfrm>
          <a:off x="0" y="2676524"/>
          <a:ext cx="6628804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F6217-CB47-4017-8599-208397646D16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A9230-F861-4193-A41F-2E198CC52B00}">
      <dsp:nvSpPr>
        <dsp:cNvPr id="0" name=""/>
        <dsp:cNvSpPr/>
      </dsp:nvSpPr>
      <dsp:spPr>
        <a:xfrm>
          <a:off x="1725424" y="2676524"/>
          <a:ext cx="4903379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do you think she can attract more clients?</a:t>
          </a:r>
        </a:p>
      </dsp:txBody>
      <dsp:txXfrm>
        <a:off x="1725424" y="2676524"/>
        <a:ext cx="4903379" cy="149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blog/2013/02/03/10-ways-to-fail-your-way-to-succes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798B-286D-2447-9B96-0FE041300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7"/>
            <a:ext cx="8288032" cy="1096648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The Strand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958E-2B42-9443-ACB6-EBCAD87F6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569874"/>
            <a:ext cx="8288032" cy="70167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Alexis Lima </a:t>
            </a:r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2665078-8A19-E541-BC56-47E89E586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18" r="2" b="20314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89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A6647-77BF-754E-BE8B-0C54535CC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Advice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E5DFCE-78AB-46F5-AAAE-C8C6C2BC2B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54448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4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63BBCE-D4D4-E146-9C78-B34FA2FE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Questions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72373E-EACA-497D-AA32-B610EBC5F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28213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72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547F8-90E4-884E-98CA-A74BEB10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Background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81915A-3E32-44E9-A056-4798CF525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92187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12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78A4-F726-E942-86E7-9C1B0792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Organization of the company </a:t>
            </a:r>
          </a:p>
        </p:txBody>
      </p:sp>
      <p:sp>
        <p:nvSpPr>
          <p:cNvPr id="10" name="Isosceles Triangle 8">
            <a:extLst>
              <a:ext uri="{FF2B5EF4-FFF2-40B4-BE49-F238E27FC236}">
                <a16:creationId xmlns:a16="http://schemas.microsoft.com/office/drawing/2014/main" id="{98EE4960-6ED7-49B4-BEEE-A96A0C83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6088F-8CA8-8847-8B11-58B1A89B2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1" r="7615" b="1"/>
          <a:stretch/>
        </p:blipFill>
        <p:spPr>
          <a:xfrm>
            <a:off x="649075" y="2158073"/>
            <a:ext cx="2625335" cy="3882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834173-C673-3B48-BC9F-943DC9A80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" r="20134" b="1"/>
          <a:stretch/>
        </p:blipFill>
        <p:spPr>
          <a:xfrm>
            <a:off x="3470357" y="2159331"/>
            <a:ext cx="2625335" cy="38823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8E22D-62DB-F04E-9348-2C167186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880" y="2160589"/>
            <a:ext cx="2948121" cy="3880773"/>
          </a:xfrm>
        </p:spPr>
        <p:txBody>
          <a:bodyPr>
            <a:normAutofit/>
          </a:bodyPr>
          <a:lstStyle/>
          <a:p>
            <a:r>
              <a:rPr lang="en-US"/>
              <a:t>Danielle is the sole owner of the company </a:t>
            </a:r>
          </a:p>
          <a:p>
            <a:r>
              <a:rPr lang="en-US"/>
              <a:t>She does all the management duties</a:t>
            </a:r>
          </a:p>
          <a:p>
            <a:r>
              <a:rPr lang="en-US"/>
              <a:t>There are currently 7 employees beneath her</a:t>
            </a:r>
          </a:p>
          <a:p>
            <a:r>
              <a:rPr lang="en-US"/>
              <a:t>She does not like people renting the chairs and is extremely picky who she hires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9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41F5-EE16-1546-882E-C843052B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Product and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DE324-4C35-7842-BD8A-9F1803502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dirty="0"/>
              <a:t>We are an environmentally friendly salon and take great pride in offering our guests eco-friendly products, services and experiences.</a:t>
            </a:r>
            <a:br>
              <a:rPr lang="en-US" dirty="0"/>
            </a:br>
            <a:r>
              <a:rPr lang="en-US" dirty="0"/>
              <a:t>#</a:t>
            </a:r>
            <a:r>
              <a:rPr lang="en-US" dirty="0" err="1"/>
              <a:t>greencirclesalon</a:t>
            </a:r>
            <a:endParaRPr lang="en-US" dirty="0"/>
          </a:p>
          <a:p>
            <a:pPr lvl="0"/>
            <a:r>
              <a:rPr lang="en-US" dirty="0"/>
              <a:t>All organic product:</a:t>
            </a:r>
          </a:p>
          <a:p>
            <a:pPr lvl="1"/>
            <a:r>
              <a:rPr lang="en-US" dirty="0"/>
              <a:t>Don’t use water in the product</a:t>
            </a:r>
          </a:p>
          <a:p>
            <a:pPr lvl="2"/>
            <a:r>
              <a:rPr lang="en-US" dirty="0"/>
              <a:t>Smaller amount of use so it last longer </a:t>
            </a:r>
          </a:p>
          <a:p>
            <a:pPr lvl="2"/>
            <a:r>
              <a:rPr lang="en-US" dirty="0"/>
              <a:t>More expensive</a:t>
            </a:r>
          </a:p>
          <a:p>
            <a:pPr lvl="1"/>
            <a:r>
              <a:rPr lang="en-US" dirty="0"/>
              <a:t>Most product is from Australia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D4F07-75D6-0C42-8721-BD176CC43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85" b="1736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3222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FA47D-BEB5-D148-89E4-0B84DD46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Product and Services Cont.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F48337-4F58-42C4-9083-2B5B8078C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76964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702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CB135-2E7E-9048-9640-3B81C95C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Failures</a:t>
            </a:r>
          </a:p>
        </p:txBody>
      </p:sp>
      <p:pic>
        <p:nvPicPr>
          <p:cNvPr id="6" name="Picture 5" descr="A close up of a chair&#10;&#10;Description automatically generated">
            <a:extLst>
              <a:ext uri="{FF2B5EF4-FFF2-40B4-BE49-F238E27FC236}">
                <a16:creationId xmlns:a16="http://schemas.microsoft.com/office/drawing/2014/main" id="{C481C8A6-4145-5346-974D-DA726E281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962" y="2161048"/>
            <a:ext cx="4812759" cy="22860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9DE5-73FC-3641-A8C9-79E0B9D5F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She bought a business that was already $40k in debt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It took a few years to breakeven and when they did it was only $3000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Trying to expand but is having problems finding a new location 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Board of health will not allow the amount of water usage 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Trying to track how much water she uses now 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Could be resolved because current location is also renovating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A728A-9C9A-D249-92E2-94389C7BB1E0}"/>
              </a:ext>
            </a:extLst>
          </p:cNvPr>
          <p:cNvSpPr txBox="1"/>
          <p:nvPr/>
        </p:nvSpPr>
        <p:spPr>
          <a:xfrm>
            <a:off x="1555927" y="4447107"/>
            <a:ext cx="3317790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leadershipfreak.blog/2013/02/03/10-ways-to-fail-your-way-to-succes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6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7DAB-9E4A-0248-BA38-30AB1BAC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/>
              <a:t>Successes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3568-2E3B-DA45-B8D8-346455BC5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/>
              <a:t>Paying off their debts </a:t>
            </a:r>
          </a:p>
          <a:p>
            <a:r>
              <a:rPr lang="en-US"/>
              <a:t>Cliental has grown a lot</a:t>
            </a:r>
          </a:p>
          <a:p>
            <a:pPr lvl="1"/>
            <a:r>
              <a:rPr lang="en-US"/>
              <a:t>Almost all by appointment only now</a:t>
            </a:r>
          </a:p>
          <a:p>
            <a:pPr lvl="1"/>
            <a:r>
              <a:rPr lang="en-US"/>
              <a:t>Bookings months in advance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85722-1D4D-6847-BBDE-8270E3A5E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14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0642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F5060-5E6A-E04E-9FFE-38C21505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Future Business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D1701-8088-1840-A761-68F3F70B1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Still looking for a new place for space</a:t>
            </a:r>
          </a:p>
          <a:p>
            <a:r>
              <a:rPr lang="en-US">
                <a:solidFill>
                  <a:schemeClr val="bg1"/>
                </a:solidFill>
              </a:rPr>
              <a:t>Potentially opening another salon once the capital is there 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B9F1538-8665-0C41-B90B-83FD4343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625" y="972608"/>
            <a:ext cx="4606252" cy="4900269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9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2E7A-A4C5-024B-906F-CFD65D38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A3901-DBA7-0847-B8F7-3151F176F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 Woodstock not many </a:t>
            </a:r>
          </a:p>
          <a:p>
            <a:pPr lvl="0"/>
            <a:r>
              <a:rPr lang="en-US" dirty="0"/>
              <a:t>In Thompson about 5 </a:t>
            </a:r>
          </a:p>
          <a:p>
            <a:pPr lvl="0"/>
            <a:r>
              <a:rPr lang="en-US" dirty="0"/>
              <a:t>Competitive advantage are classes that she makes her, and her staff attend to stay up to date and relevant. </a:t>
            </a:r>
          </a:p>
          <a:p>
            <a:pPr lvl="1"/>
            <a:r>
              <a:rPr lang="en-US" dirty="0"/>
              <a:t>Not many people in the area do this</a:t>
            </a:r>
          </a:p>
          <a:p>
            <a:pPr lvl="0"/>
            <a:r>
              <a:rPr lang="en-US" dirty="0"/>
              <a:t>Always learning new things </a:t>
            </a:r>
          </a:p>
          <a:p>
            <a:pPr lvl="0"/>
            <a:r>
              <a:rPr lang="en-US" dirty="0"/>
              <a:t>Products are better for your hair as opposed to others</a:t>
            </a:r>
          </a:p>
          <a:p>
            <a:pPr lvl="0"/>
            <a:r>
              <a:rPr lang="en-US" dirty="0"/>
              <a:t>They are a green circle salon all hair, color, and metal gets recycled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281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Macintosh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The Strand</vt:lpstr>
      <vt:lpstr>Background </vt:lpstr>
      <vt:lpstr>Organization of the company </vt:lpstr>
      <vt:lpstr>Product and Services</vt:lpstr>
      <vt:lpstr>Product and Services Cont.</vt:lpstr>
      <vt:lpstr>Failures</vt:lpstr>
      <vt:lpstr>Successes</vt:lpstr>
      <vt:lpstr>Future Business Plans</vt:lpstr>
      <vt:lpstr>Competitors</vt:lpstr>
      <vt:lpstr>Advice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Strand</dc:title>
  <dc:creator>Lima, Alexis R</dc:creator>
  <cp:lastModifiedBy>Lima, Alexis R</cp:lastModifiedBy>
  <cp:revision>1</cp:revision>
  <dcterms:created xsi:type="dcterms:W3CDTF">2020-03-09T00:44:44Z</dcterms:created>
  <dcterms:modified xsi:type="dcterms:W3CDTF">2020-03-09T00:44:49Z</dcterms:modified>
</cp:coreProperties>
</file>