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1" r:id="rId5"/>
    <p:sldId id="262" r:id="rId6"/>
    <p:sldId id="263" r:id="rId7"/>
    <p:sldId id="265" r:id="rId8"/>
    <p:sldId id="264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3ACB1C-2FBD-C34B-A41D-7A970F91D5FF}" v="34" dt="2020-04-29T12:33:04.3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80"/>
    <p:restoredTop sz="94650"/>
  </p:normalViewPr>
  <p:slideViewPr>
    <p:cSldViewPr snapToGrid="0" snapToObjects="1">
      <p:cViewPr varScale="1">
        <p:scale>
          <a:sx n="91" d="100"/>
          <a:sy n="91" d="100"/>
        </p:scale>
        <p:origin x="200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dley, Summer E." userId="ae1d912b-1454-4ad1-abcc-3e3256089a61" providerId="ADAL" clId="{C43ACB1C-2FBD-C34B-A41D-7A970F91D5FF}"/>
    <pc:docChg chg="undo custSel mod addSld delSld modSld">
      <pc:chgData name="Dudley, Summer E." userId="ae1d912b-1454-4ad1-abcc-3e3256089a61" providerId="ADAL" clId="{C43ACB1C-2FBD-C34B-A41D-7A970F91D5FF}" dt="2020-04-29T14:20:44.334" v="1539" actId="26606"/>
      <pc:docMkLst>
        <pc:docMk/>
      </pc:docMkLst>
      <pc:sldChg chg="addSp modSp mod setBg setClrOvrMap">
        <pc:chgData name="Dudley, Summer E." userId="ae1d912b-1454-4ad1-abcc-3e3256089a61" providerId="ADAL" clId="{C43ACB1C-2FBD-C34B-A41D-7A970F91D5FF}" dt="2020-04-29T03:55:36.915" v="464" actId="1076"/>
        <pc:sldMkLst>
          <pc:docMk/>
          <pc:sldMk cId="698149040" sldId="256"/>
        </pc:sldMkLst>
        <pc:spChg chg="mod">
          <ac:chgData name="Dudley, Summer E." userId="ae1d912b-1454-4ad1-abcc-3e3256089a61" providerId="ADAL" clId="{C43ACB1C-2FBD-C34B-A41D-7A970F91D5FF}" dt="2020-04-29T03:55:29.673" v="462" actId="20577"/>
          <ac:spMkLst>
            <pc:docMk/>
            <pc:sldMk cId="698149040" sldId="256"/>
            <ac:spMk id="2" creationId="{5F3C2AA4-F099-E041-8785-2D99E0FC28BE}"/>
          </ac:spMkLst>
        </pc:spChg>
        <pc:spChg chg="mod">
          <ac:chgData name="Dudley, Summer E." userId="ae1d912b-1454-4ad1-abcc-3e3256089a61" providerId="ADAL" clId="{C43ACB1C-2FBD-C34B-A41D-7A970F91D5FF}" dt="2020-04-27T14:47:15.606" v="66" actId="20577"/>
          <ac:spMkLst>
            <pc:docMk/>
            <pc:sldMk cId="698149040" sldId="256"/>
            <ac:spMk id="3" creationId="{CDF188EE-81F3-4A4E-8F3E-31FF912371E0}"/>
          </ac:spMkLst>
        </pc:spChg>
        <pc:spChg chg="add">
          <ac:chgData name="Dudley, Summer E." userId="ae1d912b-1454-4ad1-abcc-3e3256089a61" providerId="ADAL" clId="{C43ACB1C-2FBD-C34B-A41D-7A970F91D5FF}" dt="2020-04-27T14:46:44.467" v="1" actId="26606"/>
          <ac:spMkLst>
            <pc:docMk/>
            <pc:sldMk cId="698149040" sldId="256"/>
            <ac:spMk id="9" creationId="{526E0BFB-CDF1-4990-8C11-AC849311E0A8}"/>
          </ac:spMkLst>
        </pc:spChg>
        <pc:spChg chg="add">
          <ac:chgData name="Dudley, Summer E." userId="ae1d912b-1454-4ad1-abcc-3e3256089a61" providerId="ADAL" clId="{C43ACB1C-2FBD-C34B-A41D-7A970F91D5FF}" dt="2020-04-27T14:46:44.467" v="1" actId="26606"/>
          <ac:spMkLst>
            <pc:docMk/>
            <pc:sldMk cId="698149040" sldId="256"/>
            <ac:spMk id="11" creationId="{6069A1F8-9BEB-4786-9694-FC48B2D75D21}"/>
          </ac:spMkLst>
        </pc:spChg>
        <pc:spChg chg="add">
          <ac:chgData name="Dudley, Summer E." userId="ae1d912b-1454-4ad1-abcc-3e3256089a61" providerId="ADAL" clId="{C43ACB1C-2FBD-C34B-A41D-7A970F91D5FF}" dt="2020-04-27T14:46:44.467" v="1" actId="26606"/>
          <ac:spMkLst>
            <pc:docMk/>
            <pc:sldMk cId="698149040" sldId="256"/>
            <ac:spMk id="13" creationId="{AF2F604E-43BE-4DC3-B983-E071523364F8}"/>
          </ac:spMkLst>
        </pc:spChg>
        <pc:spChg chg="add">
          <ac:chgData name="Dudley, Summer E." userId="ae1d912b-1454-4ad1-abcc-3e3256089a61" providerId="ADAL" clId="{C43ACB1C-2FBD-C34B-A41D-7A970F91D5FF}" dt="2020-04-27T14:46:44.467" v="1" actId="26606"/>
          <ac:spMkLst>
            <pc:docMk/>
            <pc:sldMk cId="698149040" sldId="256"/>
            <ac:spMk id="15" creationId="{08C9B587-E65E-4B52-B37C-ABEBB6E87928}"/>
          </ac:spMkLst>
        </pc:spChg>
        <pc:picChg chg="add mod ord">
          <ac:chgData name="Dudley, Summer E." userId="ae1d912b-1454-4ad1-abcc-3e3256089a61" providerId="ADAL" clId="{C43ACB1C-2FBD-C34B-A41D-7A970F91D5FF}" dt="2020-04-29T03:55:36.915" v="464" actId="1076"/>
          <ac:picMkLst>
            <pc:docMk/>
            <pc:sldMk cId="698149040" sldId="256"/>
            <ac:picMk id="4" creationId="{15186E84-677E-B440-A052-4D425F38FA35}"/>
          </ac:picMkLst>
        </pc:picChg>
      </pc:sldChg>
      <pc:sldChg chg="addSp delSp modSp add mod setBg">
        <pc:chgData name="Dudley, Summer E." userId="ae1d912b-1454-4ad1-abcc-3e3256089a61" providerId="ADAL" clId="{C43ACB1C-2FBD-C34B-A41D-7A970F91D5FF}" dt="2020-04-29T12:15:30.398" v="863" actId="1076"/>
        <pc:sldMkLst>
          <pc:docMk/>
          <pc:sldMk cId="203967219" sldId="257"/>
        </pc:sldMkLst>
        <pc:spChg chg="mod ord">
          <ac:chgData name="Dudley, Summer E." userId="ae1d912b-1454-4ad1-abcc-3e3256089a61" providerId="ADAL" clId="{C43ACB1C-2FBD-C34B-A41D-7A970F91D5FF}" dt="2020-04-27T14:48:52.032" v="77" actId="26606"/>
          <ac:spMkLst>
            <pc:docMk/>
            <pc:sldMk cId="203967219" sldId="257"/>
            <ac:spMk id="2" creationId="{34155782-0FCD-A34A-B217-DCCC4846D524}"/>
          </ac:spMkLst>
        </pc:spChg>
        <pc:spChg chg="del">
          <ac:chgData name="Dudley, Summer E." userId="ae1d912b-1454-4ad1-abcc-3e3256089a61" providerId="ADAL" clId="{C43ACB1C-2FBD-C34B-A41D-7A970F91D5FF}" dt="2020-04-27T14:48:39.419" v="75"/>
          <ac:spMkLst>
            <pc:docMk/>
            <pc:sldMk cId="203967219" sldId="257"/>
            <ac:spMk id="3" creationId="{2F33279D-703D-E749-A9DD-614B4BFBD46C}"/>
          </ac:spMkLst>
        </pc:spChg>
        <pc:spChg chg="add mod">
          <ac:chgData name="Dudley, Summer E." userId="ae1d912b-1454-4ad1-abcc-3e3256089a61" providerId="ADAL" clId="{C43ACB1C-2FBD-C34B-A41D-7A970F91D5FF}" dt="2020-04-27T15:48:18.918" v="454" actId="20577"/>
          <ac:spMkLst>
            <pc:docMk/>
            <pc:sldMk cId="203967219" sldId="257"/>
            <ac:spMk id="8" creationId="{99DE187B-FFE4-4D38-8158-7CDA41F5E6AD}"/>
          </ac:spMkLst>
        </pc:spChg>
        <pc:spChg chg="add">
          <ac:chgData name="Dudley, Summer E." userId="ae1d912b-1454-4ad1-abcc-3e3256089a61" providerId="ADAL" clId="{C43ACB1C-2FBD-C34B-A41D-7A970F91D5FF}" dt="2020-04-27T14:48:52.032" v="77" actId="26606"/>
          <ac:spMkLst>
            <pc:docMk/>
            <pc:sldMk cId="203967219" sldId="257"/>
            <ac:spMk id="11" creationId="{3CD9DF72-87A3-404E-A828-84CBF11A8303}"/>
          </ac:spMkLst>
        </pc:spChg>
        <pc:picChg chg="add mod">
          <ac:chgData name="Dudley, Summer E." userId="ae1d912b-1454-4ad1-abcc-3e3256089a61" providerId="ADAL" clId="{C43ACB1C-2FBD-C34B-A41D-7A970F91D5FF}" dt="2020-04-29T12:15:30.398" v="863" actId="1076"/>
          <ac:picMkLst>
            <pc:docMk/>
            <pc:sldMk cId="203967219" sldId="257"/>
            <ac:picMk id="4" creationId="{DCE468C4-D71D-D04A-838F-1AC3EFCC8022}"/>
          </ac:picMkLst>
        </pc:picChg>
        <pc:cxnChg chg="add">
          <ac:chgData name="Dudley, Summer E." userId="ae1d912b-1454-4ad1-abcc-3e3256089a61" providerId="ADAL" clId="{C43ACB1C-2FBD-C34B-A41D-7A970F91D5FF}" dt="2020-04-27T14:48:52.032" v="77" actId="26606"/>
          <ac:cxnSpMkLst>
            <pc:docMk/>
            <pc:sldMk cId="203967219" sldId="257"/>
            <ac:cxnSpMk id="13" creationId="{20E3A342-4D61-4E3F-AF90-1AB42AEB96CC}"/>
          </ac:cxnSpMkLst>
        </pc:cxnChg>
      </pc:sldChg>
      <pc:sldChg chg="addSp delSp modSp add mod setBg setClrOvrMap">
        <pc:chgData name="Dudley, Summer E." userId="ae1d912b-1454-4ad1-abcc-3e3256089a61" providerId="ADAL" clId="{C43ACB1C-2FBD-C34B-A41D-7A970F91D5FF}" dt="2020-04-29T04:14:54.277" v="735" actId="26606"/>
        <pc:sldMkLst>
          <pc:docMk/>
          <pc:sldMk cId="1458501347" sldId="258"/>
        </pc:sldMkLst>
        <pc:spChg chg="mod">
          <ac:chgData name="Dudley, Summer E." userId="ae1d912b-1454-4ad1-abcc-3e3256089a61" providerId="ADAL" clId="{C43ACB1C-2FBD-C34B-A41D-7A970F91D5FF}" dt="2020-04-29T04:14:54.277" v="735" actId="26606"/>
          <ac:spMkLst>
            <pc:docMk/>
            <pc:sldMk cId="1458501347" sldId="258"/>
            <ac:spMk id="2" creationId="{CEF3A8AA-3764-7642-B235-0C9813C02CB3}"/>
          </ac:spMkLst>
        </pc:spChg>
        <pc:spChg chg="del mod">
          <ac:chgData name="Dudley, Summer E." userId="ae1d912b-1454-4ad1-abcc-3e3256089a61" providerId="ADAL" clId="{C43ACB1C-2FBD-C34B-A41D-7A970F91D5FF}" dt="2020-04-29T04:14:54.277" v="735" actId="26606"/>
          <ac:spMkLst>
            <pc:docMk/>
            <pc:sldMk cId="1458501347" sldId="258"/>
            <ac:spMk id="3" creationId="{0593D73A-2C59-304D-80B9-160DB5194874}"/>
          </ac:spMkLst>
        </pc:spChg>
        <pc:spChg chg="add">
          <ac:chgData name="Dudley, Summer E." userId="ae1d912b-1454-4ad1-abcc-3e3256089a61" providerId="ADAL" clId="{C43ACB1C-2FBD-C34B-A41D-7A970F91D5FF}" dt="2020-04-29T04:14:54.277" v="735" actId="26606"/>
          <ac:spMkLst>
            <pc:docMk/>
            <pc:sldMk cId="1458501347" sldId="258"/>
            <ac:spMk id="10" creationId="{08E89D5E-1885-4160-AC77-CC471DD1D0DB}"/>
          </ac:spMkLst>
        </pc:spChg>
        <pc:graphicFrameChg chg="add">
          <ac:chgData name="Dudley, Summer E." userId="ae1d912b-1454-4ad1-abcc-3e3256089a61" providerId="ADAL" clId="{C43ACB1C-2FBD-C34B-A41D-7A970F91D5FF}" dt="2020-04-29T04:14:54.277" v="735" actId="26606"/>
          <ac:graphicFrameMkLst>
            <pc:docMk/>
            <pc:sldMk cId="1458501347" sldId="258"/>
            <ac:graphicFrameMk id="5" creationId="{7023457E-4003-411D-ABA7-6AADD521FC0C}"/>
          </ac:graphicFrameMkLst>
        </pc:graphicFrameChg>
        <pc:cxnChg chg="add">
          <ac:chgData name="Dudley, Summer E." userId="ae1d912b-1454-4ad1-abcc-3e3256089a61" providerId="ADAL" clId="{C43ACB1C-2FBD-C34B-A41D-7A970F91D5FF}" dt="2020-04-29T04:14:54.277" v="735" actId="26606"/>
          <ac:cxnSpMkLst>
            <pc:docMk/>
            <pc:sldMk cId="1458501347" sldId="258"/>
            <ac:cxnSpMk id="12" creationId="{EC15C128-8E68-44BD-BF94-FBA9CA4B0309}"/>
          </ac:cxnSpMkLst>
        </pc:cxnChg>
      </pc:sldChg>
      <pc:sldChg chg="addSp delSp modSp add mod setBg">
        <pc:chgData name="Dudley, Summer E." userId="ae1d912b-1454-4ad1-abcc-3e3256089a61" providerId="ADAL" clId="{C43ACB1C-2FBD-C34B-A41D-7A970F91D5FF}" dt="2020-04-29T12:18:59.949" v="1157" actId="26606"/>
        <pc:sldMkLst>
          <pc:docMk/>
          <pc:sldMk cId="733429977" sldId="259"/>
        </pc:sldMkLst>
        <pc:spChg chg="mod">
          <ac:chgData name="Dudley, Summer E." userId="ae1d912b-1454-4ad1-abcc-3e3256089a61" providerId="ADAL" clId="{C43ACB1C-2FBD-C34B-A41D-7A970F91D5FF}" dt="2020-04-29T12:18:59.949" v="1157" actId="26606"/>
          <ac:spMkLst>
            <pc:docMk/>
            <pc:sldMk cId="733429977" sldId="259"/>
            <ac:spMk id="2" creationId="{91FCFCB1-C575-AE41-8D14-16C6AA6108B7}"/>
          </ac:spMkLst>
        </pc:spChg>
        <pc:spChg chg="del mod">
          <ac:chgData name="Dudley, Summer E." userId="ae1d912b-1454-4ad1-abcc-3e3256089a61" providerId="ADAL" clId="{C43ACB1C-2FBD-C34B-A41D-7A970F91D5FF}" dt="2020-04-29T12:18:59.949" v="1157" actId="26606"/>
          <ac:spMkLst>
            <pc:docMk/>
            <pc:sldMk cId="733429977" sldId="259"/>
            <ac:spMk id="3" creationId="{2C82F179-3729-7D43-A458-3144832C722A}"/>
          </ac:spMkLst>
        </pc:spChg>
        <pc:spChg chg="add">
          <ac:chgData name="Dudley, Summer E." userId="ae1d912b-1454-4ad1-abcc-3e3256089a61" providerId="ADAL" clId="{C43ACB1C-2FBD-C34B-A41D-7A970F91D5FF}" dt="2020-04-29T12:18:59.949" v="1157" actId="26606"/>
          <ac:spMkLst>
            <pc:docMk/>
            <pc:sldMk cId="733429977" sldId="259"/>
            <ac:spMk id="10" creationId="{3A5B4632-C963-4296-86F0-79AA9EA5AE98}"/>
          </ac:spMkLst>
        </pc:spChg>
        <pc:graphicFrameChg chg="add">
          <ac:chgData name="Dudley, Summer E." userId="ae1d912b-1454-4ad1-abcc-3e3256089a61" providerId="ADAL" clId="{C43ACB1C-2FBD-C34B-A41D-7A970F91D5FF}" dt="2020-04-29T12:18:59.949" v="1157" actId="26606"/>
          <ac:graphicFrameMkLst>
            <pc:docMk/>
            <pc:sldMk cId="733429977" sldId="259"/>
            <ac:graphicFrameMk id="5" creationId="{D187E336-BDBB-4050-8FE3-B92E2A6AA5BD}"/>
          </ac:graphicFrameMkLst>
        </pc:graphicFrameChg>
      </pc:sldChg>
      <pc:sldChg chg="modSp add del">
        <pc:chgData name="Dudley, Summer E." userId="ae1d912b-1454-4ad1-abcc-3e3256089a61" providerId="ADAL" clId="{C43ACB1C-2FBD-C34B-A41D-7A970F91D5FF}" dt="2020-04-29T12:30:33.331" v="1164" actId="2696"/>
        <pc:sldMkLst>
          <pc:docMk/>
          <pc:sldMk cId="2952898728" sldId="260"/>
        </pc:sldMkLst>
        <pc:spChg chg="mod">
          <ac:chgData name="Dudley, Summer E." userId="ae1d912b-1454-4ad1-abcc-3e3256089a61" providerId="ADAL" clId="{C43ACB1C-2FBD-C34B-A41D-7A970F91D5FF}" dt="2020-04-27T15:03:08.678" v="252" actId="20577"/>
          <ac:spMkLst>
            <pc:docMk/>
            <pc:sldMk cId="2952898728" sldId="260"/>
            <ac:spMk id="2" creationId="{28C16D48-00F5-C447-847A-835D94501594}"/>
          </ac:spMkLst>
        </pc:spChg>
        <pc:spChg chg="mod">
          <ac:chgData name="Dudley, Summer E." userId="ae1d912b-1454-4ad1-abcc-3e3256089a61" providerId="ADAL" clId="{C43ACB1C-2FBD-C34B-A41D-7A970F91D5FF}" dt="2020-04-27T15:03:34.947" v="309" actId="20577"/>
          <ac:spMkLst>
            <pc:docMk/>
            <pc:sldMk cId="2952898728" sldId="260"/>
            <ac:spMk id="3" creationId="{A32680DA-6EA0-9E44-8C5A-86372415D1AB}"/>
          </ac:spMkLst>
        </pc:spChg>
      </pc:sldChg>
      <pc:sldChg chg="addSp delSp modSp add">
        <pc:chgData name="Dudley, Summer E." userId="ae1d912b-1454-4ad1-abcc-3e3256089a61" providerId="ADAL" clId="{C43ACB1C-2FBD-C34B-A41D-7A970F91D5FF}" dt="2020-04-29T04:11:41.302" v="588" actId="1076"/>
        <pc:sldMkLst>
          <pc:docMk/>
          <pc:sldMk cId="2900676677" sldId="261"/>
        </pc:sldMkLst>
        <pc:spChg chg="del mod">
          <ac:chgData name="Dudley, Summer E." userId="ae1d912b-1454-4ad1-abcc-3e3256089a61" providerId="ADAL" clId="{C43ACB1C-2FBD-C34B-A41D-7A970F91D5FF}" dt="2020-04-29T03:56:43.102" v="469" actId="478"/>
          <ac:spMkLst>
            <pc:docMk/>
            <pc:sldMk cId="2900676677" sldId="261"/>
            <ac:spMk id="2" creationId="{0CCA9197-038F-BF43-AA64-294AB68B2079}"/>
          </ac:spMkLst>
        </pc:spChg>
        <pc:spChg chg="del">
          <ac:chgData name="Dudley, Summer E." userId="ae1d912b-1454-4ad1-abcc-3e3256089a61" providerId="ADAL" clId="{C43ACB1C-2FBD-C34B-A41D-7A970F91D5FF}" dt="2020-04-29T03:56:30.387" v="465"/>
          <ac:spMkLst>
            <pc:docMk/>
            <pc:sldMk cId="2900676677" sldId="261"/>
            <ac:spMk id="3" creationId="{369E6BC4-5307-254C-BD84-4264ED3F18D3}"/>
          </ac:spMkLst>
        </pc:spChg>
        <pc:spChg chg="add del mod">
          <ac:chgData name="Dudley, Summer E." userId="ae1d912b-1454-4ad1-abcc-3e3256089a61" providerId="ADAL" clId="{C43ACB1C-2FBD-C34B-A41D-7A970F91D5FF}" dt="2020-04-29T03:56:46.745" v="470" actId="478"/>
          <ac:spMkLst>
            <pc:docMk/>
            <pc:sldMk cId="2900676677" sldId="261"/>
            <ac:spMk id="7" creationId="{9D24C867-5F31-8E42-A4A4-71AECB518CD6}"/>
          </ac:spMkLst>
        </pc:spChg>
        <pc:picChg chg="add mod">
          <ac:chgData name="Dudley, Summer E." userId="ae1d912b-1454-4ad1-abcc-3e3256089a61" providerId="ADAL" clId="{C43ACB1C-2FBD-C34B-A41D-7A970F91D5FF}" dt="2020-04-29T03:58:45.861" v="480" actId="1076"/>
          <ac:picMkLst>
            <pc:docMk/>
            <pc:sldMk cId="2900676677" sldId="261"/>
            <ac:picMk id="5" creationId="{BD520DE1-2BFC-E84E-BEE9-5A23B5001C38}"/>
          </ac:picMkLst>
        </pc:picChg>
        <pc:picChg chg="add del mod">
          <ac:chgData name="Dudley, Summer E." userId="ae1d912b-1454-4ad1-abcc-3e3256089a61" providerId="ADAL" clId="{C43ACB1C-2FBD-C34B-A41D-7A970F91D5FF}" dt="2020-04-29T04:11:21.214" v="581" actId="478"/>
          <ac:picMkLst>
            <pc:docMk/>
            <pc:sldMk cId="2900676677" sldId="261"/>
            <ac:picMk id="9" creationId="{E576CAE7-F91E-FA42-9B34-CAB5B929B5C7}"/>
          </ac:picMkLst>
        </pc:picChg>
        <pc:picChg chg="add mod">
          <ac:chgData name="Dudley, Summer E." userId="ae1d912b-1454-4ad1-abcc-3e3256089a61" providerId="ADAL" clId="{C43ACB1C-2FBD-C34B-A41D-7A970F91D5FF}" dt="2020-04-29T04:11:41.302" v="588" actId="1076"/>
          <ac:picMkLst>
            <pc:docMk/>
            <pc:sldMk cId="2900676677" sldId="261"/>
            <ac:picMk id="11" creationId="{24CAF1FE-C9EB-C042-BEE9-3A83017D214A}"/>
          </ac:picMkLst>
        </pc:picChg>
      </pc:sldChg>
      <pc:sldChg chg="addSp delSp modSp add mod setBg setClrOvrMap">
        <pc:chgData name="Dudley, Summer E." userId="ae1d912b-1454-4ad1-abcc-3e3256089a61" providerId="ADAL" clId="{C43ACB1C-2FBD-C34B-A41D-7A970F91D5FF}" dt="2020-04-29T14:20:29.573" v="1538" actId="14100"/>
        <pc:sldMkLst>
          <pc:docMk/>
          <pc:sldMk cId="2836684554" sldId="262"/>
        </pc:sldMkLst>
        <pc:spChg chg="del mod">
          <ac:chgData name="Dudley, Summer E." userId="ae1d912b-1454-4ad1-abcc-3e3256089a61" providerId="ADAL" clId="{C43ACB1C-2FBD-C34B-A41D-7A970F91D5FF}" dt="2020-04-29T04:00:53.760" v="564" actId="478"/>
          <ac:spMkLst>
            <pc:docMk/>
            <pc:sldMk cId="2836684554" sldId="262"/>
            <ac:spMk id="2" creationId="{974A20B0-6658-5A43-A455-5C9DC566659E}"/>
          </ac:spMkLst>
        </pc:spChg>
        <pc:spChg chg="mod">
          <ac:chgData name="Dudley, Summer E." userId="ae1d912b-1454-4ad1-abcc-3e3256089a61" providerId="ADAL" clId="{C43ACB1C-2FBD-C34B-A41D-7A970F91D5FF}" dt="2020-04-29T14:20:29.573" v="1538" actId="14100"/>
          <ac:spMkLst>
            <pc:docMk/>
            <pc:sldMk cId="2836684554" sldId="262"/>
            <ac:spMk id="3" creationId="{8BA92DBE-77BC-0349-AB09-B776DD6E362F}"/>
          </ac:spMkLst>
        </pc:spChg>
        <pc:spChg chg="add del mod">
          <ac:chgData name="Dudley, Summer E." userId="ae1d912b-1454-4ad1-abcc-3e3256089a61" providerId="ADAL" clId="{C43ACB1C-2FBD-C34B-A41D-7A970F91D5FF}" dt="2020-04-29T04:00:55.806" v="565" actId="478"/>
          <ac:spMkLst>
            <pc:docMk/>
            <pc:sldMk cId="2836684554" sldId="262"/>
            <ac:spMk id="5" creationId="{E84904D6-BB80-3A4D-8922-12840CF5E58A}"/>
          </ac:spMkLst>
        </pc:spChg>
        <pc:spChg chg="add del mod">
          <ac:chgData name="Dudley, Summer E." userId="ae1d912b-1454-4ad1-abcc-3e3256089a61" providerId="ADAL" clId="{C43ACB1C-2FBD-C34B-A41D-7A970F91D5FF}" dt="2020-04-29T04:05:22.773" v="574"/>
          <ac:spMkLst>
            <pc:docMk/>
            <pc:sldMk cId="2836684554" sldId="262"/>
            <ac:spMk id="8" creationId="{D7FC8F91-94F3-AD43-A25A-115C7BC8F0C0}"/>
          </ac:spMkLst>
        </pc:spChg>
        <pc:spChg chg="add del mod">
          <ac:chgData name="Dudley, Summer E." userId="ae1d912b-1454-4ad1-abcc-3e3256089a61" providerId="ADAL" clId="{C43ACB1C-2FBD-C34B-A41D-7A970F91D5FF}" dt="2020-04-29T04:05:31.178" v="577"/>
          <ac:spMkLst>
            <pc:docMk/>
            <pc:sldMk cId="2836684554" sldId="262"/>
            <ac:spMk id="9" creationId="{79FD6193-7925-B346-92F5-EE75389A5844}"/>
          </ac:spMkLst>
        </pc:spChg>
        <pc:spChg chg="add del">
          <ac:chgData name="Dudley, Summer E." userId="ae1d912b-1454-4ad1-abcc-3e3256089a61" providerId="ADAL" clId="{C43ACB1C-2FBD-C34B-A41D-7A970F91D5FF}" dt="2020-04-29T14:20:24.504" v="1537" actId="26606"/>
          <ac:spMkLst>
            <pc:docMk/>
            <pc:sldMk cId="2836684554" sldId="262"/>
            <ac:spMk id="14" creationId="{DF5FCEC6-E657-46F1-925F-13ED192124CE}"/>
          </ac:spMkLst>
        </pc:spChg>
        <pc:spChg chg="add del">
          <ac:chgData name="Dudley, Summer E." userId="ae1d912b-1454-4ad1-abcc-3e3256089a61" providerId="ADAL" clId="{C43ACB1C-2FBD-C34B-A41D-7A970F91D5FF}" dt="2020-04-29T14:20:24.504" v="1537" actId="26606"/>
          <ac:spMkLst>
            <pc:docMk/>
            <pc:sldMk cId="2836684554" sldId="262"/>
            <ac:spMk id="15" creationId="{7A976E23-29EC-4E20-9EF6-B7CC4A8210C3}"/>
          </ac:spMkLst>
        </pc:spChg>
        <pc:spChg chg="add del">
          <ac:chgData name="Dudley, Summer E." userId="ae1d912b-1454-4ad1-abcc-3e3256089a61" providerId="ADAL" clId="{C43ACB1C-2FBD-C34B-A41D-7A970F91D5FF}" dt="2020-04-29T14:20:24.504" v="1537" actId="26606"/>
          <ac:spMkLst>
            <pc:docMk/>
            <pc:sldMk cId="2836684554" sldId="262"/>
            <ac:spMk id="30" creationId="{FF0BDB76-BCEC-498E-BA26-C763CD9FA3E7}"/>
          </ac:spMkLst>
        </pc:spChg>
        <pc:spChg chg="add del">
          <ac:chgData name="Dudley, Summer E." userId="ae1d912b-1454-4ad1-abcc-3e3256089a61" providerId="ADAL" clId="{C43ACB1C-2FBD-C34B-A41D-7A970F91D5FF}" dt="2020-04-29T14:20:24.504" v="1537" actId="26606"/>
          <ac:spMkLst>
            <pc:docMk/>
            <pc:sldMk cId="2836684554" sldId="262"/>
            <ac:spMk id="38" creationId="{1452CEF2-C9EC-4C15-99E4-C781AB08AB91}"/>
          </ac:spMkLst>
        </pc:spChg>
        <pc:spChg chg="add">
          <ac:chgData name="Dudley, Summer E." userId="ae1d912b-1454-4ad1-abcc-3e3256089a61" providerId="ADAL" clId="{C43ACB1C-2FBD-C34B-A41D-7A970F91D5FF}" dt="2020-04-29T14:20:24.504" v="1537" actId="26606"/>
          <ac:spMkLst>
            <pc:docMk/>
            <pc:sldMk cId="2836684554" sldId="262"/>
            <ac:spMk id="49" creationId="{9B76D444-2756-434F-AE61-96D69830C13E}"/>
          </ac:spMkLst>
        </pc:spChg>
        <pc:grpChg chg="add del">
          <ac:chgData name="Dudley, Summer E." userId="ae1d912b-1454-4ad1-abcc-3e3256089a61" providerId="ADAL" clId="{C43ACB1C-2FBD-C34B-A41D-7A970F91D5FF}" dt="2020-04-29T14:20:24.504" v="1537" actId="26606"/>
          <ac:grpSpMkLst>
            <pc:docMk/>
            <pc:sldMk cId="2836684554" sldId="262"/>
            <ac:grpSpMk id="16" creationId="{7FED0D69-E6B9-492B-BD5A-1240229A7BAE}"/>
          </ac:grpSpMkLst>
        </pc:grpChg>
        <pc:grpChg chg="add del">
          <ac:chgData name="Dudley, Summer E." userId="ae1d912b-1454-4ad1-abcc-3e3256089a61" providerId="ADAL" clId="{C43ACB1C-2FBD-C34B-A41D-7A970F91D5FF}" dt="2020-04-29T14:20:24.504" v="1537" actId="26606"/>
          <ac:grpSpMkLst>
            <pc:docMk/>
            <pc:sldMk cId="2836684554" sldId="262"/>
            <ac:grpSpMk id="22" creationId="{870F3451-3745-4623-BFBF-15E642F42958}"/>
          </ac:grpSpMkLst>
        </pc:grpChg>
        <pc:grpChg chg="add del">
          <ac:chgData name="Dudley, Summer E." userId="ae1d912b-1454-4ad1-abcc-3e3256089a61" providerId="ADAL" clId="{C43ACB1C-2FBD-C34B-A41D-7A970F91D5FF}" dt="2020-04-29T14:20:24.504" v="1537" actId="26606"/>
          <ac:grpSpMkLst>
            <pc:docMk/>
            <pc:sldMk cId="2836684554" sldId="262"/>
            <ac:grpSpMk id="32" creationId="{DD8DF5DF-A251-4BC2-8965-4EDDD01FC56E}"/>
          </ac:grpSpMkLst>
        </pc:grpChg>
        <pc:grpChg chg="add del">
          <ac:chgData name="Dudley, Summer E." userId="ae1d912b-1454-4ad1-abcc-3e3256089a61" providerId="ADAL" clId="{C43ACB1C-2FBD-C34B-A41D-7A970F91D5FF}" dt="2020-04-29T14:20:24.504" v="1537" actId="26606"/>
          <ac:grpSpMkLst>
            <pc:docMk/>
            <pc:sldMk cId="2836684554" sldId="262"/>
            <ac:grpSpMk id="40" creationId="{600459E6-26A3-4EAC-A34C-D0792D88CC26}"/>
          </ac:grpSpMkLst>
        </pc:grpChg>
        <pc:picChg chg="add mod">
          <ac:chgData name="Dudley, Summer E." userId="ae1d912b-1454-4ad1-abcc-3e3256089a61" providerId="ADAL" clId="{C43ACB1C-2FBD-C34B-A41D-7A970F91D5FF}" dt="2020-04-29T14:20:24.504" v="1537" actId="26606"/>
          <ac:picMkLst>
            <pc:docMk/>
            <pc:sldMk cId="2836684554" sldId="262"/>
            <ac:picMk id="7" creationId="{CD36F525-19CD-4D45-ABA9-00A620C2F1E5}"/>
          </ac:picMkLst>
        </pc:picChg>
        <pc:cxnChg chg="add del">
          <ac:chgData name="Dudley, Summer E." userId="ae1d912b-1454-4ad1-abcc-3e3256089a61" providerId="ADAL" clId="{C43ACB1C-2FBD-C34B-A41D-7A970F91D5FF}" dt="2020-04-29T04:05:09.932" v="570" actId="26606"/>
          <ac:cxnSpMkLst>
            <pc:docMk/>
            <pc:sldMk cId="2836684554" sldId="262"/>
            <ac:cxnSpMk id="12" creationId="{A7F400EE-A8A5-48AF-B4D6-291B52C6F0B0}"/>
          </ac:cxnSpMkLst>
        </pc:cxnChg>
        <pc:cxnChg chg="add">
          <ac:chgData name="Dudley, Summer E." userId="ae1d912b-1454-4ad1-abcc-3e3256089a61" providerId="ADAL" clId="{C43ACB1C-2FBD-C34B-A41D-7A970F91D5FF}" dt="2020-04-29T14:20:24.504" v="1537" actId="26606"/>
          <ac:cxnSpMkLst>
            <pc:docMk/>
            <pc:sldMk cId="2836684554" sldId="262"/>
            <ac:cxnSpMk id="51" creationId="{EDF5FE34-0A41-407A-8D94-10FCF68F1D0B}"/>
          </ac:cxnSpMkLst>
        </pc:cxnChg>
      </pc:sldChg>
      <pc:sldChg chg="addSp delSp modSp add mod setBg setClrOvrMap">
        <pc:chgData name="Dudley, Summer E." userId="ae1d912b-1454-4ad1-abcc-3e3256089a61" providerId="ADAL" clId="{C43ACB1C-2FBD-C34B-A41D-7A970F91D5FF}" dt="2020-04-29T12:09:37.494" v="748" actId="14100"/>
        <pc:sldMkLst>
          <pc:docMk/>
          <pc:sldMk cId="3732326147" sldId="263"/>
        </pc:sldMkLst>
        <pc:spChg chg="del mod">
          <ac:chgData name="Dudley, Summer E." userId="ae1d912b-1454-4ad1-abcc-3e3256089a61" providerId="ADAL" clId="{C43ACB1C-2FBD-C34B-A41D-7A970F91D5FF}" dt="2020-04-29T12:04:18.469" v="736" actId="478"/>
          <ac:spMkLst>
            <pc:docMk/>
            <pc:sldMk cId="3732326147" sldId="263"/>
            <ac:spMk id="2" creationId="{F9D2B5EF-A330-BB43-8CAA-055A04397B4B}"/>
          </ac:spMkLst>
        </pc:spChg>
        <pc:spChg chg="del">
          <ac:chgData name="Dudley, Summer E." userId="ae1d912b-1454-4ad1-abcc-3e3256089a61" providerId="ADAL" clId="{C43ACB1C-2FBD-C34B-A41D-7A970F91D5FF}" dt="2020-04-29T04:07:09.472" v="578"/>
          <ac:spMkLst>
            <pc:docMk/>
            <pc:sldMk cId="3732326147" sldId="263"/>
            <ac:spMk id="3" creationId="{EA8D6862-65F5-4148-9AAA-677359284E95}"/>
          </ac:spMkLst>
        </pc:spChg>
        <pc:spChg chg="add del mod">
          <ac:chgData name="Dudley, Summer E." userId="ae1d912b-1454-4ad1-abcc-3e3256089a61" providerId="ADAL" clId="{C43ACB1C-2FBD-C34B-A41D-7A970F91D5FF}" dt="2020-04-29T12:04:23.365" v="737" actId="478"/>
          <ac:spMkLst>
            <pc:docMk/>
            <pc:sldMk cId="3732326147" sldId="263"/>
            <ac:spMk id="7" creationId="{ADFBCB55-0553-C940-9A43-3A1716BDAC63}"/>
          </ac:spMkLst>
        </pc:spChg>
        <pc:spChg chg="add del mod">
          <ac:chgData name="Dudley, Summer E." userId="ae1d912b-1454-4ad1-abcc-3e3256089a61" providerId="ADAL" clId="{C43ACB1C-2FBD-C34B-A41D-7A970F91D5FF}" dt="2020-04-29T12:09:13.517" v="742"/>
          <ac:spMkLst>
            <pc:docMk/>
            <pc:sldMk cId="3732326147" sldId="263"/>
            <ac:spMk id="9" creationId="{4A9C6DA0-1083-6042-B195-9E91B0F81BAA}"/>
          </ac:spMkLst>
        </pc:spChg>
        <pc:picChg chg="add del mod">
          <ac:chgData name="Dudley, Summer E." userId="ae1d912b-1454-4ad1-abcc-3e3256089a61" providerId="ADAL" clId="{C43ACB1C-2FBD-C34B-A41D-7A970F91D5FF}" dt="2020-04-29T12:08:47.780" v="741" actId="478"/>
          <ac:picMkLst>
            <pc:docMk/>
            <pc:sldMk cId="3732326147" sldId="263"/>
            <ac:picMk id="5" creationId="{73793536-3251-7D41-8C90-5E68EB812EE4}"/>
          </ac:picMkLst>
        </pc:picChg>
        <pc:picChg chg="add mod">
          <ac:chgData name="Dudley, Summer E." userId="ae1d912b-1454-4ad1-abcc-3e3256089a61" providerId="ADAL" clId="{C43ACB1C-2FBD-C34B-A41D-7A970F91D5FF}" dt="2020-04-29T12:09:37.494" v="748" actId="14100"/>
          <ac:picMkLst>
            <pc:docMk/>
            <pc:sldMk cId="3732326147" sldId="263"/>
            <ac:picMk id="11" creationId="{5FBC0F2E-0321-BA4E-9039-4A6DD117DF6D}"/>
          </ac:picMkLst>
        </pc:picChg>
      </pc:sldChg>
      <pc:sldChg chg="addSp delSp modSp add mod setBg setClrOvrMap">
        <pc:chgData name="Dudley, Summer E." userId="ae1d912b-1454-4ad1-abcc-3e3256089a61" providerId="ADAL" clId="{C43ACB1C-2FBD-C34B-A41D-7A970F91D5FF}" dt="2020-04-29T14:20:44.334" v="1539" actId="26606"/>
        <pc:sldMkLst>
          <pc:docMk/>
          <pc:sldMk cId="2523182513" sldId="264"/>
        </pc:sldMkLst>
        <pc:spChg chg="mod ord">
          <ac:chgData name="Dudley, Summer E." userId="ae1d912b-1454-4ad1-abcc-3e3256089a61" providerId="ADAL" clId="{C43ACB1C-2FBD-C34B-A41D-7A970F91D5FF}" dt="2020-04-29T14:20:44.334" v="1539" actId="26606"/>
          <ac:spMkLst>
            <pc:docMk/>
            <pc:sldMk cId="2523182513" sldId="264"/>
            <ac:spMk id="2" creationId="{A4919609-8D33-B04B-9AD7-F039F29AEB2B}"/>
          </ac:spMkLst>
        </pc:spChg>
        <pc:spChg chg="del">
          <ac:chgData name="Dudley, Summer E." userId="ae1d912b-1454-4ad1-abcc-3e3256089a61" providerId="ADAL" clId="{C43ACB1C-2FBD-C34B-A41D-7A970F91D5FF}" dt="2020-04-29T12:31:15.969" v="1165"/>
          <ac:spMkLst>
            <pc:docMk/>
            <pc:sldMk cId="2523182513" sldId="264"/>
            <ac:spMk id="3" creationId="{73AD57EC-4DE4-8B47-BAE5-44EBD26B56B9}"/>
          </ac:spMkLst>
        </pc:spChg>
        <pc:spChg chg="add del mod">
          <ac:chgData name="Dudley, Summer E." userId="ae1d912b-1454-4ad1-abcc-3e3256089a61" providerId="ADAL" clId="{C43ACB1C-2FBD-C34B-A41D-7A970F91D5FF}" dt="2020-04-29T12:31:29.919" v="1168"/>
          <ac:spMkLst>
            <pc:docMk/>
            <pc:sldMk cId="2523182513" sldId="264"/>
            <ac:spMk id="6" creationId="{4C042C85-9282-1B4C-A412-0F0541F8D521}"/>
          </ac:spMkLst>
        </pc:spChg>
        <pc:spChg chg="add mod">
          <ac:chgData name="Dudley, Summer E." userId="ae1d912b-1454-4ad1-abcc-3e3256089a61" providerId="ADAL" clId="{C43ACB1C-2FBD-C34B-A41D-7A970F91D5FF}" dt="2020-04-29T14:20:44.334" v="1539" actId="26606"/>
          <ac:spMkLst>
            <pc:docMk/>
            <pc:sldMk cId="2523182513" sldId="264"/>
            <ac:spMk id="8" creationId="{924D00FC-24D3-6A42-8687-6FFB56AF6DEE}"/>
          </ac:spMkLst>
        </pc:spChg>
        <pc:spChg chg="add del">
          <ac:chgData name="Dudley, Summer E." userId="ae1d912b-1454-4ad1-abcc-3e3256089a61" providerId="ADAL" clId="{C43ACB1C-2FBD-C34B-A41D-7A970F91D5FF}" dt="2020-04-29T12:34:16.513" v="1323" actId="26606"/>
          <ac:spMkLst>
            <pc:docMk/>
            <pc:sldMk cId="2523182513" sldId="264"/>
            <ac:spMk id="12" creationId="{37C89E4B-3C9F-44B9-8B86-D9E3D112D8EC}"/>
          </ac:spMkLst>
        </pc:spChg>
        <pc:spChg chg="add del">
          <ac:chgData name="Dudley, Summer E." userId="ae1d912b-1454-4ad1-abcc-3e3256089a61" providerId="ADAL" clId="{C43ACB1C-2FBD-C34B-A41D-7A970F91D5FF}" dt="2020-04-29T14:20:44.334" v="1539" actId="26606"/>
          <ac:spMkLst>
            <pc:docMk/>
            <pc:sldMk cId="2523182513" sldId="264"/>
            <ac:spMk id="21" creationId="{9B76D444-2756-434F-AE61-96D69830C13E}"/>
          </ac:spMkLst>
        </pc:spChg>
        <pc:spChg chg="add del">
          <ac:chgData name="Dudley, Summer E." userId="ae1d912b-1454-4ad1-abcc-3e3256089a61" providerId="ADAL" clId="{C43ACB1C-2FBD-C34B-A41D-7A970F91D5FF}" dt="2020-04-29T14:20:44.334" v="1539" actId="26606"/>
          <ac:spMkLst>
            <pc:docMk/>
            <pc:sldMk cId="2523182513" sldId="264"/>
            <ac:spMk id="23" creationId="{A27B6159-7734-4564-9E0F-C4BC43C36E52}"/>
          </ac:spMkLst>
        </pc:spChg>
        <pc:spChg chg="add">
          <ac:chgData name="Dudley, Summer E." userId="ae1d912b-1454-4ad1-abcc-3e3256089a61" providerId="ADAL" clId="{C43ACB1C-2FBD-C34B-A41D-7A970F91D5FF}" dt="2020-04-29T14:20:44.334" v="1539" actId="26606"/>
          <ac:spMkLst>
            <pc:docMk/>
            <pc:sldMk cId="2523182513" sldId="264"/>
            <ac:spMk id="30" creationId="{C5E6CFF1-2F42-4E10-9A97-F116F46F53FE}"/>
          </ac:spMkLst>
        </pc:spChg>
        <pc:picChg chg="add del mod">
          <ac:chgData name="Dudley, Summer E." userId="ae1d912b-1454-4ad1-abcc-3e3256089a61" providerId="ADAL" clId="{C43ACB1C-2FBD-C34B-A41D-7A970F91D5FF}" dt="2020-04-29T12:31:21.393" v="1167" actId="478"/>
          <ac:picMkLst>
            <pc:docMk/>
            <pc:sldMk cId="2523182513" sldId="264"/>
            <ac:picMk id="4" creationId="{04060E3E-1748-0146-8F2C-FCCDA3D8271C}"/>
          </ac:picMkLst>
        </pc:picChg>
        <pc:picChg chg="add mod">
          <ac:chgData name="Dudley, Summer E." userId="ae1d912b-1454-4ad1-abcc-3e3256089a61" providerId="ADAL" clId="{C43ACB1C-2FBD-C34B-A41D-7A970F91D5FF}" dt="2020-04-29T14:20:44.334" v="1539" actId="26606"/>
          <ac:picMkLst>
            <pc:docMk/>
            <pc:sldMk cId="2523182513" sldId="264"/>
            <ac:picMk id="7" creationId="{2131DA0A-0D1D-BF44-A83C-FAC79FF74D43}"/>
          </ac:picMkLst>
        </pc:picChg>
        <pc:cxnChg chg="add del">
          <ac:chgData name="Dudley, Summer E." userId="ae1d912b-1454-4ad1-abcc-3e3256089a61" providerId="ADAL" clId="{C43ACB1C-2FBD-C34B-A41D-7A970F91D5FF}" dt="2020-04-29T12:34:16.513" v="1323" actId="26606"/>
          <ac:cxnSpMkLst>
            <pc:docMk/>
            <pc:sldMk cId="2523182513" sldId="264"/>
            <ac:cxnSpMk id="14" creationId="{AA2EAA10-076F-46BD-8F0F-B9A2FB77A85C}"/>
          </ac:cxnSpMkLst>
        </pc:cxnChg>
        <pc:cxnChg chg="add del">
          <ac:chgData name="Dudley, Summer E." userId="ae1d912b-1454-4ad1-abcc-3e3256089a61" providerId="ADAL" clId="{C43ACB1C-2FBD-C34B-A41D-7A970F91D5FF}" dt="2020-04-29T12:34:16.513" v="1323" actId="26606"/>
          <ac:cxnSpMkLst>
            <pc:docMk/>
            <pc:sldMk cId="2523182513" sldId="264"/>
            <ac:cxnSpMk id="16" creationId="{D891E407-403B-4764-86C9-33A56D3BCAA3}"/>
          </ac:cxnSpMkLst>
        </pc:cxnChg>
        <pc:cxnChg chg="add del">
          <ac:chgData name="Dudley, Summer E." userId="ae1d912b-1454-4ad1-abcc-3e3256089a61" providerId="ADAL" clId="{C43ACB1C-2FBD-C34B-A41D-7A970F91D5FF}" dt="2020-04-29T14:20:44.334" v="1539" actId="26606"/>
          <ac:cxnSpMkLst>
            <pc:docMk/>
            <pc:sldMk cId="2523182513" sldId="264"/>
            <ac:cxnSpMk id="25" creationId="{E2FFB46B-05BC-4950-B18A-9593FDAE6ED7}"/>
          </ac:cxnSpMkLst>
        </pc:cxnChg>
        <pc:cxnChg chg="add">
          <ac:chgData name="Dudley, Summer E." userId="ae1d912b-1454-4ad1-abcc-3e3256089a61" providerId="ADAL" clId="{C43ACB1C-2FBD-C34B-A41D-7A970F91D5FF}" dt="2020-04-29T14:20:44.334" v="1539" actId="26606"/>
          <ac:cxnSpMkLst>
            <pc:docMk/>
            <pc:sldMk cId="2523182513" sldId="264"/>
            <ac:cxnSpMk id="32" creationId="{67182200-4859-4C8D-BCBB-55B245C28BA3}"/>
          </ac:cxnSpMkLst>
        </pc:cxnChg>
      </pc:sldChg>
      <pc:sldChg chg="addSp delSp modSp add mod setBg">
        <pc:chgData name="Dudley, Summer E." userId="ae1d912b-1454-4ad1-abcc-3e3256089a61" providerId="ADAL" clId="{C43ACB1C-2FBD-C34B-A41D-7A970F91D5FF}" dt="2020-04-29T12:27:22.947" v="1163" actId="26606"/>
        <pc:sldMkLst>
          <pc:docMk/>
          <pc:sldMk cId="4209097196" sldId="265"/>
        </pc:sldMkLst>
        <pc:spChg chg="del">
          <ac:chgData name="Dudley, Summer E." userId="ae1d912b-1454-4ad1-abcc-3e3256089a61" providerId="ADAL" clId="{C43ACB1C-2FBD-C34B-A41D-7A970F91D5FF}" dt="2020-04-29T12:26:57.456" v="1159" actId="478"/>
          <ac:spMkLst>
            <pc:docMk/>
            <pc:sldMk cId="4209097196" sldId="265"/>
            <ac:spMk id="2" creationId="{CB73796C-D106-1C4E-9ED4-3BD982A277EC}"/>
          </ac:spMkLst>
        </pc:spChg>
        <pc:spChg chg="del">
          <ac:chgData name="Dudley, Summer E." userId="ae1d912b-1454-4ad1-abcc-3e3256089a61" providerId="ADAL" clId="{C43ACB1C-2FBD-C34B-A41D-7A970F91D5FF}" dt="2020-04-29T12:27:03.545" v="1160"/>
          <ac:spMkLst>
            <pc:docMk/>
            <pc:sldMk cId="4209097196" sldId="265"/>
            <ac:spMk id="3" creationId="{16CEFDF0-5CAB-D24B-8C86-2A8ECDC93578}"/>
          </ac:spMkLst>
        </pc:spChg>
        <pc:picChg chg="add mod">
          <ac:chgData name="Dudley, Summer E." userId="ae1d912b-1454-4ad1-abcc-3e3256089a61" providerId="ADAL" clId="{C43ACB1C-2FBD-C34B-A41D-7A970F91D5FF}" dt="2020-04-29T12:27:22.947" v="1163" actId="26606"/>
          <ac:picMkLst>
            <pc:docMk/>
            <pc:sldMk cId="4209097196" sldId="265"/>
            <ac:picMk id="5" creationId="{1F213854-CD47-3949-812A-2FA4C89C9B1C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86ADA6-C16D-4E93-925A-FE5E4567099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010B407-2FFB-44D6-B4D9-98E40DFF5F0B}">
      <dgm:prSet/>
      <dgm:spPr/>
      <dgm:t>
        <a:bodyPr/>
        <a:lstStyle/>
        <a:p>
          <a:r>
            <a:rPr lang="en-US"/>
            <a:t>Question: Does the Unemployment Rate effect the poverty rate in the U.S.?</a:t>
          </a:r>
        </a:p>
      </dgm:t>
    </dgm:pt>
    <dgm:pt modelId="{BF1B6909-1BFE-4D8D-8FEF-87985B8064CC}" type="parTrans" cxnId="{B0F05AD2-DE2D-4B3D-95BA-E868EC633599}">
      <dgm:prSet/>
      <dgm:spPr/>
      <dgm:t>
        <a:bodyPr/>
        <a:lstStyle/>
        <a:p>
          <a:endParaRPr lang="en-US"/>
        </a:p>
      </dgm:t>
    </dgm:pt>
    <dgm:pt modelId="{6C023BE1-B918-47FF-8122-F4356E74D6C4}" type="sibTrans" cxnId="{B0F05AD2-DE2D-4B3D-95BA-E868EC633599}">
      <dgm:prSet/>
      <dgm:spPr/>
      <dgm:t>
        <a:bodyPr/>
        <a:lstStyle/>
        <a:p>
          <a:endParaRPr lang="en-US"/>
        </a:p>
      </dgm:t>
    </dgm:pt>
    <dgm:pt modelId="{E3410089-9D1B-46DC-BCD2-B88B5C56C4AF}">
      <dgm:prSet/>
      <dgm:spPr/>
      <dgm:t>
        <a:bodyPr/>
        <a:lstStyle/>
        <a:p>
          <a:r>
            <a:rPr lang="en-US"/>
            <a:t>Hypotheses: Yes, those who are unemployed lose income therefor are more likely to fall beneath the poverty line.</a:t>
          </a:r>
        </a:p>
      </dgm:t>
    </dgm:pt>
    <dgm:pt modelId="{CDD5E9CD-1706-4D48-BCA8-8EFC7D38FF01}" type="parTrans" cxnId="{935C800D-B680-4656-AC47-B72A8A8DA22A}">
      <dgm:prSet/>
      <dgm:spPr/>
      <dgm:t>
        <a:bodyPr/>
        <a:lstStyle/>
        <a:p>
          <a:endParaRPr lang="en-US"/>
        </a:p>
      </dgm:t>
    </dgm:pt>
    <dgm:pt modelId="{39745D41-CA40-4E13-BCA6-EAA32235908B}" type="sibTrans" cxnId="{935C800D-B680-4656-AC47-B72A8A8DA22A}">
      <dgm:prSet/>
      <dgm:spPr/>
      <dgm:t>
        <a:bodyPr/>
        <a:lstStyle/>
        <a:p>
          <a:endParaRPr lang="en-US"/>
        </a:p>
      </dgm:t>
    </dgm:pt>
    <dgm:pt modelId="{CAC11C24-7226-4654-A58E-E657827244A6}" type="pres">
      <dgm:prSet presAssocID="{5886ADA6-C16D-4E93-925A-FE5E4567099B}" presName="root" presStyleCnt="0">
        <dgm:presLayoutVars>
          <dgm:dir/>
          <dgm:resizeHandles val="exact"/>
        </dgm:presLayoutVars>
      </dgm:prSet>
      <dgm:spPr/>
    </dgm:pt>
    <dgm:pt modelId="{A74A06EB-249D-4091-A92B-8FD4E957F0C8}" type="pres">
      <dgm:prSet presAssocID="{C010B407-2FFB-44D6-B4D9-98E40DFF5F0B}" presName="compNode" presStyleCnt="0"/>
      <dgm:spPr/>
    </dgm:pt>
    <dgm:pt modelId="{2745B332-96F3-4BC5-AC4B-CD2ACEE412B4}" type="pres">
      <dgm:prSet presAssocID="{C010B407-2FFB-44D6-B4D9-98E40DFF5F0B}" presName="bgRect" presStyleLbl="bgShp" presStyleIdx="0" presStyleCnt="2"/>
      <dgm:spPr/>
    </dgm:pt>
    <dgm:pt modelId="{77A5ADBD-9960-4E0F-9C79-A6A019056A1B}" type="pres">
      <dgm:prSet presAssocID="{C010B407-2FFB-44D6-B4D9-98E40DFF5F0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Downward Trend"/>
        </a:ext>
      </dgm:extLst>
    </dgm:pt>
    <dgm:pt modelId="{5177E8D9-39A2-4F0D-BE42-327A9E7B074A}" type="pres">
      <dgm:prSet presAssocID="{C010B407-2FFB-44D6-B4D9-98E40DFF5F0B}" presName="spaceRect" presStyleCnt="0"/>
      <dgm:spPr/>
    </dgm:pt>
    <dgm:pt modelId="{7F4C5F67-B842-4AFE-ADC3-9BC1ACFC6839}" type="pres">
      <dgm:prSet presAssocID="{C010B407-2FFB-44D6-B4D9-98E40DFF5F0B}" presName="parTx" presStyleLbl="revTx" presStyleIdx="0" presStyleCnt="2">
        <dgm:presLayoutVars>
          <dgm:chMax val="0"/>
          <dgm:chPref val="0"/>
        </dgm:presLayoutVars>
      </dgm:prSet>
      <dgm:spPr/>
    </dgm:pt>
    <dgm:pt modelId="{716E7C93-8820-473D-8203-A843C6CA1DB2}" type="pres">
      <dgm:prSet presAssocID="{6C023BE1-B918-47FF-8122-F4356E74D6C4}" presName="sibTrans" presStyleCnt="0"/>
      <dgm:spPr/>
    </dgm:pt>
    <dgm:pt modelId="{F90ED74C-A1EF-4CED-B684-3C77DB22900E}" type="pres">
      <dgm:prSet presAssocID="{E3410089-9D1B-46DC-BCD2-B88B5C56C4AF}" presName="compNode" presStyleCnt="0"/>
      <dgm:spPr/>
    </dgm:pt>
    <dgm:pt modelId="{6817D2D6-E788-464F-8540-C7D21F131F8B}" type="pres">
      <dgm:prSet presAssocID="{E3410089-9D1B-46DC-BCD2-B88B5C56C4AF}" presName="bgRect" presStyleLbl="bgShp" presStyleIdx="1" presStyleCnt="2"/>
      <dgm:spPr/>
    </dgm:pt>
    <dgm:pt modelId="{E4181C05-4584-4D94-BACC-1EFBABD988CB}" type="pres">
      <dgm:prSet presAssocID="{E3410089-9D1B-46DC-BCD2-B88B5C56C4A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F32BBDDC-962D-4C82-A299-AFEB2C8ED72D}" type="pres">
      <dgm:prSet presAssocID="{E3410089-9D1B-46DC-BCD2-B88B5C56C4AF}" presName="spaceRect" presStyleCnt="0"/>
      <dgm:spPr/>
    </dgm:pt>
    <dgm:pt modelId="{C81CDB30-86F9-4C1B-80D2-A0E10B7862B1}" type="pres">
      <dgm:prSet presAssocID="{E3410089-9D1B-46DC-BCD2-B88B5C56C4AF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935C800D-B680-4656-AC47-B72A8A8DA22A}" srcId="{5886ADA6-C16D-4E93-925A-FE5E4567099B}" destId="{E3410089-9D1B-46DC-BCD2-B88B5C56C4AF}" srcOrd="1" destOrd="0" parTransId="{CDD5E9CD-1706-4D48-BCA8-8EFC7D38FF01}" sibTransId="{39745D41-CA40-4E13-BCA6-EAA32235908B}"/>
    <dgm:cxn modelId="{C4CC9B1C-167E-4894-A8F5-7655C3B0F8C8}" type="presOf" srcId="{E3410089-9D1B-46DC-BCD2-B88B5C56C4AF}" destId="{C81CDB30-86F9-4C1B-80D2-A0E10B7862B1}" srcOrd="0" destOrd="0" presId="urn:microsoft.com/office/officeart/2018/2/layout/IconVerticalSolidList"/>
    <dgm:cxn modelId="{9F0F838F-6253-4292-8B10-5ED10B1E35B6}" type="presOf" srcId="{C010B407-2FFB-44D6-B4D9-98E40DFF5F0B}" destId="{7F4C5F67-B842-4AFE-ADC3-9BC1ACFC6839}" srcOrd="0" destOrd="0" presId="urn:microsoft.com/office/officeart/2018/2/layout/IconVerticalSolidList"/>
    <dgm:cxn modelId="{334D33B7-0DE7-4DDD-B8CB-D3D72D8C1801}" type="presOf" srcId="{5886ADA6-C16D-4E93-925A-FE5E4567099B}" destId="{CAC11C24-7226-4654-A58E-E657827244A6}" srcOrd="0" destOrd="0" presId="urn:microsoft.com/office/officeart/2018/2/layout/IconVerticalSolidList"/>
    <dgm:cxn modelId="{B0F05AD2-DE2D-4B3D-95BA-E868EC633599}" srcId="{5886ADA6-C16D-4E93-925A-FE5E4567099B}" destId="{C010B407-2FFB-44D6-B4D9-98E40DFF5F0B}" srcOrd="0" destOrd="0" parTransId="{BF1B6909-1BFE-4D8D-8FEF-87985B8064CC}" sibTransId="{6C023BE1-B918-47FF-8122-F4356E74D6C4}"/>
    <dgm:cxn modelId="{7F78E634-4041-4068-9AA7-765C4C5C737B}" type="presParOf" srcId="{CAC11C24-7226-4654-A58E-E657827244A6}" destId="{A74A06EB-249D-4091-A92B-8FD4E957F0C8}" srcOrd="0" destOrd="0" presId="urn:microsoft.com/office/officeart/2018/2/layout/IconVerticalSolidList"/>
    <dgm:cxn modelId="{3A86566A-F3EA-4D6F-88EB-7C0783ABEBEB}" type="presParOf" srcId="{A74A06EB-249D-4091-A92B-8FD4E957F0C8}" destId="{2745B332-96F3-4BC5-AC4B-CD2ACEE412B4}" srcOrd="0" destOrd="0" presId="urn:microsoft.com/office/officeart/2018/2/layout/IconVerticalSolidList"/>
    <dgm:cxn modelId="{E78EE31E-8AEF-408F-9DF4-AC981586AE0D}" type="presParOf" srcId="{A74A06EB-249D-4091-A92B-8FD4E957F0C8}" destId="{77A5ADBD-9960-4E0F-9C79-A6A019056A1B}" srcOrd="1" destOrd="0" presId="urn:microsoft.com/office/officeart/2018/2/layout/IconVerticalSolidList"/>
    <dgm:cxn modelId="{EB54D7C8-5E44-4F08-A842-14FAA6C0BD69}" type="presParOf" srcId="{A74A06EB-249D-4091-A92B-8FD4E957F0C8}" destId="{5177E8D9-39A2-4F0D-BE42-327A9E7B074A}" srcOrd="2" destOrd="0" presId="urn:microsoft.com/office/officeart/2018/2/layout/IconVerticalSolidList"/>
    <dgm:cxn modelId="{FAEB8B29-F38A-4A6D-9910-8A89700BD9A1}" type="presParOf" srcId="{A74A06EB-249D-4091-A92B-8FD4E957F0C8}" destId="{7F4C5F67-B842-4AFE-ADC3-9BC1ACFC6839}" srcOrd="3" destOrd="0" presId="urn:microsoft.com/office/officeart/2018/2/layout/IconVerticalSolidList"/>
    <dgm:cxn modelId="{8C753BE0-64C3-446C-9D60-E8004424F4DE}" type="presParOf" srcId="{CAC11C24-7226-4654-A58E-E657827244A6}" destId="{716E7C93-8820-473D-8203-A843C6CA1DB2}" srcOrd="1" destOrd="0" presId="urn:microsoft.com/office/officeart/2018/2/layout/IconVerticalSolidList"/>
    <dgm:cxn modelId="{1DA0494C-9051-4CF7-9375-659BB139DD37}" type="presParOf" srcId="{CAC11C24-7226-4654-A58E-E657827244A6}" destId="{F90ED74C-A1EF-4CED-B684-3C77DB22900E}" srcOrd="2" destOrd="0" presId="urn:microsoft.com/office/officeart/2018/2/layout/IconVerticalSolidList"/>
    <dgm:cxn modelId="{5BAA82F3-4719-4539-8896-E611195ECB34}" type="presParOf" srcId="{F90ED74C-A1EF-4CED-B684-3C77DB22900E}" destId="{6817D2D6-E788-464F-8540-C7D21F131F8B}" srcOrd="0" destOrd="0" presId="urn:microsoft.com/office/officeart/2018/2/layout/IconVerticalSolidList"/>
    <dgm:cxn modelId="{72B7FE7D-4E0E-47DA-8951-BFFF16629676}" type="presParOf" srcId="{F90ED74C-A1EF-4CED-B684-3C77DB22900E}" destId="{E4181C05-4584-4D94-BACC-1EFBABD988CB}" srcOrd="1" destOrd="0" presId="urn:microsoft.com/office/officeart/2018/2/layout/IconVerticalSolidList"/>
    <dgm:cxn modelId="{E6AF7F50-1933-4B81-944F-61DB9DB557F8}" type="presParOf" srcId="{F90ED74C-A1EF-4CED-B684-3C77DB22900E}" destId="{F32BBDDC-962D-4C82-A299-AFEB2C8ED72D}" srcOrd="2" destOrd="0" presId="urn:microsoft.com/office/officeart/2018/2/layout/IconVerticalSolidList"/>
    <dgm:cxn modelId="{B51CBB39-EC57-4925-AFD9-D36544A43B63}" type="presParOf" srcId="{F90ED74C-A1EF-4CED-B684-3C77DB22900E}" destId="{C81CDB30-86F9-4C1B-80D2-A0E10B7862B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71AAE6-FB9C-4474-B48E-A4951BA350D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7DDCA2F-F969-436A-83CD-9B10408E722B}">
      <dgm:prSet/>
      <dgm:spPr/>
      <dgm:t>
        <a:bodyPr/>
        <a:lstStyle/>
        <a:p>
          <a:r>
            <a:rPr lang="en-US"/>
            <a:t>I chose this study because:</a:t>
          </a:r>
        </a:p>
      </dgm:t>
    </dgm:pt>
    <dgm:pt modelId="{4438D33A-44DD-4B3C-B847-D027D78EDEA6}" type="parTrans" cxnId="{E0E2FDC1-63C8-48D0-B397-53F0A7699CA4}">
      <dgm:prSet/>
      <dgm:spPr/>
      <dgm:t>
        <a:bodyPr/>
        <a:lstStyle/>
        <a:p>
          <a:endParaRPr lang="en-US"/>
        </a:p>
      </dgm:t>
    </dgm:pt>
    <dgm:pt modelId="{60947EAD-D6AB-492C-92D2-5F529FFAB7EB}" type="sibTrans" cxnId="{E0E2FDC1-63C8-48D0-B397-53F0A7699CA4}">
      <dgm:prSet/>
      <dgm:spPr/>
      <dgm:t>
        <a:bodyPr/>
        <a:lstStyle/>
        <a:p>
          <a:endParaRPr lang="en-US"/>
        </a:p>
      </dgm:t>
    </dgm:pt>
    <dgm:pt modelId="{B9F0A20A-A54E-4998-BE1E-74A5F1D0E287}">
      <dgm:prSet/>
      <dgm:spPr/>
      <dgm:t>
        <a:bodyPr/>
        <a:lstStyle/>
        <a:p>
          <a:r>
            <a:rPr lang="en-US"/>
            <a:t>I thought it was interesting and it was worth researching</a:t>
          </a:r>
        </a:p>
      </dgm:t>
    </dgm:pt>
    <dgm:pt modelId="{25E73240-7F78-421A-BDE1-68920DF31C8E}" type="parTrans" cxnId="{453912BF-DC66-40D3-A911-ACA0BED0DA10}">
      <dgm:prSet/>
      <dgm:spPr/>
      <dgm:t>
        <a:bodyPr/>
        <a:lstStyle/>
        <a:p>
          <a:endParaRPr lang="en-US"/>
        </a:p>
      </dgm:t>
    </dgm:pt>
    <dgm:pt modelId="{52CD51A2-5901-46AB-BB09-F99D08AA50C3}" type="sibTrans" cxnId="{453912BF-DC66-40D3-A911-ACA0BED0DA10}">
      <dgm:prSet/>
      <dgm:spPr/>
      <dgm:t>
        <a:bodyPr/>
        <a:lstStyle/>
        <a:p>
          <a:endParaRPr lang="en-US"/>
        </a:p>
      </dgm:t>
    </dgm:pt>
    <dgm:pt modelId="{2932ECF9-E6FE-4DA0-A895-02F2D66679AB}">
      <dgm:prSet/>
      <dgm:spPr/>
      <dgm:t>
        <a:bodyPr/>
        <a:lstStyle/>
        <a:p>
          <a:r>
            <a:rPr lang="en-US"/>
            <a:t>I did my research by:</a:t>
          </a:r>
        </a:p>
      </dgm:t>
    </dgm:pt>
    <dgm:pt modelId="{3E79787F-AECD-40E2-A0F2-B8914BFEAB39}" type="parTrans" cxnId="{1A1F409A-C6BA-4843-B1DD-FD5A889B5CD5}">
      <dgm:prSet/>
      <dgm:spPr/>
      <dgm:t>
        <a:bodyPr/>
        <a:lstStyle/>
        <a:p>
          <a:endParaRPr lang="en-US"/>
        </a:p>
      </dgm:t>
    </dgm:pt>
    <dgm:pt modelId="{5ECC9318-0635-4563-BB25-C2B9283E7147}" type="sibTrans" cxnId="{1A1F409A-C6BA-4843-B1DD-FD5A889B5CD5}">
      <dgm:prSet/>
      <dgm:spPr/>
      <dgm:t>
        <a:bodyPr/>
        <a:lstStyle/>
        <a:p>
          <a:endParaRPr lang="en-US"/>
        </a:p>
      </dgm:t>
    </dgm:pt>
    <dgm:pt modelId="{052F82B6-3718-40C2-8D31-FDF91B361676}">
      <dgm:prSet/>
      <dgm:spPr/>
      <dgm:t>
        <a:bodyPr/>
        <a:lstStyle/>
        <a:p>
          <a:r>
            <a:rPr lang="en-US"/>
            <a:t>Looking at government websites and the U.S. census</a:t>
          </a:r>
        </a:p>
      </dgm:t>
    </dgm:pt>
    <dgm:pt modelId="{6B271EE9-6B85-48D6-A56B-AA1B16FFEE85}" type="parTrans" cxnId="{C2947A6C-0819-4840-8B2F-F6EC11E742DC}">
      <dgm:prSet/>
      <dgm:spPr/>
      <dgm:t>
        <a:bodyPr/>
        <a:lstStyle/>
        <a:p>
          <a:endParaRPr lang="en-US"/>
        </a:p>
      </dgm:t>
    </dgm:pt>
    <dgm:pt modelId="{245A8709-063A-4517-81B8-4EAD534395A1}" type="sibTrans" cxnId="{C2947A6C-0819-4840-8B2F-F6EC11E742DC}">
      <dgm:prSet/>
      <dgm:spPr/>
      <dgm:t>
        <a:bodyPr/>
        <a:lstStyle/>
        <a:p>
          <a:endParaRPr lang="en-US"/>
        </a:p>
      </dgm:t>
    </dgm:pt>
    <dgm:pt modelId="{9B24B021-0646-4783-8BC4-96853FB70124}">
      <dgm:prSet/>
      <dgm:spPr/>
      <dgm:t>
        <a:bodyPr/>
        <a:lstStyle/>
        <a:p>
          <a:r>
            <a:rPr lang="en-US"/>
            <a:t>Some data needed extra research</a:t>
          </a:r>
        </a:p>
      </dgm:t>
    </dgm:pt>
    <dgm:pt modelId="{670CF169-7F75-436F-862D-4A11C28C73F5}" type="parTrans" cxnId="{EB822391-A2B7-45C5-A763-22F46096DD7F}">
      <dgm:prSet/>
      <dgm:spPr/>
      <dgm:t>
        <a:bodyPr/>
        <a:lstStyle/>
        <a:p>
          <a:endParaRPr lang="en-US"/>
        </a:p>
      </dgm:t>
    </dgm:pt>
    <dgm:pt modelId="{B2E5B6A6-3479-4759-B5A7-27F5ECBCE859}" type="sibTrans" cxnId="{EB822391-A2B7-45C5-A763-22F46096DD7F}">
      <dgm:prSet/>
      <dgm:spPr/>
      <dgm:t>
        <a:bodyPr/>
        <a:lstStyle/>
        <a:p>
          <a:endParaRPr lang="en-US"/>
        </a:p>
      </dgm:t>
    </dgm:pt>
    <dgm:pt modelId="{113C4CDF-5C86-4506-9A73-C103495E9E26}">
      <dgm:prSet/>
      <dgm:spPr/>
      <dgm:t>
        <a:bodyPr/>
        <a:lstStyle/>
        <a:p>
          <a:r>
            <a:rPr lang="en-US"/>
            <a:t>My original plan:</a:t>
          </a:r>
        </a:p>
      </dgm:t>
    </dgm:pt>
    <dgm:pt modelId="{A978EF47-3CAF-41F5-94D9-E6DAB3F949B9}" type="parTrans" cxnId="{241EE445-8B8F-4928-9F3F-44ED9BC87881}">
      <dgm:prSet/>
      <dgm:spPr/>
      <dgm:t>
        <a:bodyPr/>
        <a:lstStyle/>
        <a:p>
          <a:endParaRPr lang="en-US"/>
        </a:p>
      </dgm:t>
    </dgm:pt>
    <dgm:pt modelId="{78F577B8-270E-40E1-9538-52AA83186589}" type="sibTrans" cxnId="{241EE445-8B8F-4928-9F3F-44ED9BC87881}">
      <dgm:prSet/>
      <dgm:spPr/>
      <dgm:t>
        <a:bodyPr/>
        <a:lstStyle/>
        <a:p>
          <a:endParaRPr lang="en-US"/>
        </a:p>
      </dgm:t>
    </dgm:pt>
    <dgm:pt modelId="{54EDFEB8-C272-4025-B138-BF090511EF91}">
      <dgm:prSet/>
      <dgm:spPr/>
      <dgm:t>
        <a:bodyPr/>
        <a:lstStyle/>
        <a:p>
          <a:r>
            <a:rPr lang="en-US"/>
            <a:t>Homelessness vs. the Unemployment Rate</a:t>
          </a:r>
        </a:p>
      </dgm:t>
    </dgm:pt>
    <dgm:pt modelId="{10A87DDE-D31B-40A9-9F3A-0928E187B7F6}" type="parTrans" cxnId="{3C858114-1146-4278-92A3-7430AF201AE5}">
      <dgm:prSet/>
      <dgm:spPr/>
      <dgm:t>
        <a:bodyPr/>
        <a:lstStyle/>
        <a:p>
          <a:endParaRPr lang="en-US"/>
        </a:p>
      </dgm:t>
    </dgm:pt>
    <dgm:pt modelId="{91A0CEF8-8FF0-402B-9DA4-D95186AC78D5}" type="sibTrans" cxnId="{3C858114-1146-4278-92A3-7430AF201AE5}">
      <dgm:prSet/>
      <dgm:spPr/>
      <dgm:t>
        <a:bodyPr/>
        <a:lstStyle/>
        <a:p>
          <a:endParaRPr lang="en-US"/>
        </a:p>
      </dgm:t>
    </dgm:pt>
    <dgm:pt modelId="{DC094813-1E37-4E88-BCA5-DBF787B6DB95}">
      <dgm:prSet/>
      <dgm:spPr/>
      <dgm:t>
        <a:bodyPr/>
        <a:lstStyle/>
        <a:p>
          <a:r>
            <a:rPr lang="en-US"/>
            <a:t>Was unable to do, due to lack of homeless research</a:t>
          </a:r>
        </a:p>
      </dgm:t>
    </dgm:pt>
    <dgm:pt modelId="{EE353B96-A25A-49DA-83B7-335EC1A42A5E}" type="parTrans" cxnId="{F107A0CD-4CDE-460E-B048-203DD6C45291}">
      <dgm:prSet/>
      <dgm:spPr/>
      <dgm:t>
        <a:bodyPr/>
        <a:lstStyle/>
        <a:p>
          <a:endParaRPr lang="en-US"/>
        </a:p>
      </dgm:t>
    </dgm:pt>
    <dgm:pt modelId="{098D9375-ED16-488F-81F0-61217FF49E80}" type="sibTrans" cxnId="{F107A0CD-4CDE-460E-B048-203DD6C45291}">
      <dgm:prSet/>
      <dgm:spPr/>
      <dgm:t>
        <a:bodyPr/>
        <a:lstStyle/>
        <a:p>
          <a:endParaRPr lang="en-US"/>
        </a:p>
      </dgm:t>
    </dgm:pt>
    <dgm:pt modelId="{A649F3E7-37F3-D442-8F87-F22D90470402}" type="pres">
      <dgm:prSet presAssocID="{1771AAE6-FB9C-4474-B48E-A4951BA350DC}" presName="linear" presStyleCnt="0">
        <dgm:presLayoutVars>
          <dgm:dir/>
          <dgm:animLvl val="lvl"/>
          <dgm:resizeHandles val="exact"/>
        </dgm:presLayoutVars>
      </dgm:prSet>
      <dgm:spPr/>
    </dgm:pt>
    <dgm:pt modelId="{899507D2-098A-4E4C-AE16-874470C102A3}" type="pres">
      <dgm:prSet presAssocID="{57DDCA2F-F969-436A-83CD-9B10408E722B}" presName="parentLin" presStyleCnt="0"/>
      <dgm:spPr/>
    </dgm:pt>
    <dgm:pt modelId="{A99658FC-C12F-E044-9E79-2F862D0D8A06}" type="pres">
      <dgm:prSet presAssocID="{57DDCA2F-F969-436A-83CD-9B10408E722B}" presName="parentLeftMargin" presStyleLbl="node1" presStyleIdx="0" presStyleCnt="3"/>
      <dgm:spPr/>
    </dgm:pt>
    <dgm:pt modelId="{AECA0FAB-636C-1E42-A387-D6A771C0FC2D}" type="pres">
      <dgm:prSet presAssocID="{57DDCA2F-F969-436A-83CD-9B10408E722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168302E-3100-B74C-8E9B-1EB807B5AAAB}" type="pres">
      <dgm:prSet presAssocID="{57DDCA2F-F969-436A-83CD-9B10408E722B}" presName="negativeSpace" presStyleCnt="0"/>
      <dgm:spPr/>
    </dgm:pt>
    <dgm:pt modelId="{A5C4E302-E930-3E49-A082-30F02AE37995}" type="pres">
      <dgm:prSet presAssocID="{57DDCA2F-F969-436A-83CD-9B10408E722B}" presName="childText" presStyleLbl="conFgAcc1" presStyleIdx="0" presStyleCnt="3">
        <dgm:presLayoutVars>
          <dgm:bulletEnabled val="1"/>
        </dgm:presLayoutVars>
      </dgm:prSet>
      <dgm:spPr/>
    </dgm:pt>
    <dgm:pt modelId="{F7A8EED8-7CB3-9944-9DEA-61D46EA6A6F1}" type="pres">
      <dgm:prSet presAssocID="{60947EAD-D6AB-492C-92D2-5F529FFAB7EB}" presName="spaceBetweenRectangles" presStyleCnt="0"/>
      <dgm:spPr/>
    </dgm:pt>
    <dgm:pt modelId="{9C382662-9151-BD4C-BC07-7E9D404D916A}" type="pres">
      <dgm:prSet presAssocID="{2932ECF9-E6FE-4DA0-A895-02F2D66679AB}" presName="parentLin" presStyleCnt="0"/>
      <dgm:spPr/>
    </dgm:pt>
    <dgm:pt modelId="{AFED6888-E03C-9140-8F2D-5B4E6D4AD607}" type="pres">
      <dgm:prSet presAssocID="{2932ECF9-E6FE-4DA0-A895-02F2D66679AB}" presName="parentLeftMargin" presStyleLbl="node1" presStyleIdx="0" presStyleCnt="3"/>
      <dgm:spPr/>
    </dgm:pt>
    <dgm:pt modelId="{D691CFC7-0D23-734E-A553-CBF932D4146B}" type="pres">
      <dgm:prSet presAssocID="{2932ECF9-E6FE-4DA0-A895-02F2D66679A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89215F6-E143-7C41-B4A5-190A4BBF2B79}" type="pres">
      <dgm:prSet presAssocID="{2932ECF9-E6FE-4DA0-A895-02F2D66679AB}" presName="negativeSpace" presStyleCnt="0"/>
      <dgm:spPr/>
    </dgm:pt>
    <dgm:pt modelId="{34E6CE35-B197-E64C-89F6-7099F798ADDB}" type="pres">
      <dgm:prSet presAssocID="{2932ECF9-E6FE-4DA0-A895-02F2D66679AB}" presName="childText" presStyleLbl="conFgAcc1" presStyleIdx="1" presStyleCnt="3">
        <dgm:presLayoutVars>
          <dgm:bulletEnabled val="1"/>
        </dgm:presLayoutVars>
      </dgm:prSet>
      <dgm:spPr/>
    </dgm:pt>
    <dgm:pt modelId="{CB5117CD-AE11-204B-8891-71B5E6FD41D3}" type="pres">
      <dgm:prSet presAssocID="{5ECC9318-0635-4563-BB25-C2B9283E7147}" presName="spaceBetweenRectangles" presStyleCnt="0"/>
      <dgm:spPr/>
    </dgm:pt>
    <dgm:pt modelId="{3EFF5FE2-1513-8C47-9378-ED801AC96749}" type="pres">
      <dgm:prSet presAssocID="{113C4CDF-5C86-4506-9A73-C103495E9E26}" presName="parentLin" presStyleCnt="0"/>
      <dgm:spPr/>
    </dgm:pt>
    <dgm:pt modelId="{9472F5A9-45E1-6246-B43E-006C351B6167}" type="pres">
      <dgm:prSet presAssocID="{113C4CDF-5C86-4506-9A73-C103495E9E26}" presName="parentLeftMargin" presStyleLbl="node1" presStyleIdx="1" presStyleCnt="3"/>
      <dgm:spPr/>
    </dgm:pt>
    <dgm:pt modelId="{1274F14D-9073-2D4F-B70E-85FC0176FD07}" type="pres">
      <dgm:prSet presAssocID="{113C4CDF-5C86-4506-9A73-C103495E9E2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258FC16-0582-C745-AB9F-71EC644ED535}" type="pres">
      <dgm:prSet presAssocID="{113C4CDF-5C86-4506-9A73-C103495E9E26}" presName="negativeSpace" presStyleCnt="0"/>
      <dgm:spPr/>
    </dgm:pt>
    <dgm:pt modelId="{4C7E20CB-2F30-3A42-AA88-5FF974128524}" type="pres">
      <dgm:prSet presAssocID="{113C4CDF-5C86-4506-9A73-C103495E9E2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0F02600-CB20-6646-A394-E76950678E63}" type="presOf" srcId="{052F82B6-3718-40C2-8D31-FDF91B361676}" destId="{34E6CE35-B197-E64C-89F6-7099F798ADDB}" srcOrd="0" destOrd="0" presId="urn:microsoft.com/office/officeart/2005/8/layout/list1"/>
    <dgm:cxn modelId="{3C858114-1146-4278-92A3-7430AF201AE5}" srcId="{113C4CDF-5C86-4506-9A73-C103495E9E26}" destId="{54EDFEB8-C272-4025-B138-BF090511EF91}" srcOrd="0" destOrd="0" parTransId="{10A87DDE-D31B-40A9-9F3A-0928E187B7F6}" sibTransId="{91A0CEF8-8FF0-402B-9DA4-D95186AC78D5}"/>
    <dgm:cxn modelId="{0D13002E-8B33-5F45-A812-D72BBC5E7AE7}" type="presOf" srcId="{57DDCA2F-F969-436A-83CD-9B10408E722B}" destId="{A99658FC-C12F-E044-9E79-2F862D0D8A06}" srcOrd="0" destOrd="0" presId="urn:microsoft.com/office/officeart/2005/8/layout/list1"/>
    <dgm:cxn modelId="{241EE445-8B8F-4928-9F3F-44ED9BC87881}" srcId="{1771AAE6-FB9C-4474-B48E-A4951BA350DC}" destId="{113C4CDF-5C86-4506-9A73-C103495E9E26}" srcOrd="2" destOrd="0" parTransId="{A978EF47-3CAF-41F5-94D9-E6DAB3F949B9}" sibTransId="{78F577B8-270E-40E1-9538-52AA83186589}"/>
    <dgm:cxn modelId="{880A4352-BEF8-474A-9650-8F3EA209F850}" type="presOf" srcId="{DC094813-1E37-4E88-BCA5-DBF787B6DB95}" destId="{4C7E20CB-2F30-3A42-AA88-5FF974128524}" srcOrd="0" destOrd="1" presId="urn:microsoft.com/office/officeart/2005/8/layout/list1"/>
    <dgm:cxn modelId="{C2947A6C-0819-4840-8B2F-F6EC11E742DC}" srcId="{2932ECF9-E6FE-4DA0-A895-02F2D66679AB}" destId="{052F82B6-3718-40C2-8D31-FDF91B361676}" srcOrd="0" destOrd="0" parTransId="{6B271EE9-6B85-48D6-A56B-AA1B16FFEE85}" sibTransId="{245A8709-063A-4517-81B8-4EAD534395A1}"/>
    <dgm:cxn modelId="{01E91E6F-09FD-FE4D-9169-BB585B27A41B}" type="presOf" srcId="{54EDFEB8-C272-4025-B138-BF090511EF91}" destId="{4C7E20CB-2F30-3A42-AA88-5FF974128524}" srcOrd="0" destOrd="0" presId="urn:microsoft.com/office/officeart/2005/8/layout/list1"/>
    <dgm:cxn modelId="{2EFEA07F-65E7-0C4B-8D17-5E4900164CAF}" type="presOf" srcId="{B9F0A20A-A54E-4998-BE1E-74A5F1D0E287}" destId="{A5C4E302-E930-3E49-A082-30F02AE37995}" srcOrd="0" destOrd="0" presId="urn:microsoft.com/office/officeart/2005/8/layout/list1"/>
    <dgm:cxn modelId="{4B67F78D-DF5E-024C-B358-04CDF85B808C}" type="presOf" srcId="{2932ECF9-E6FE-4DA0-A895-02F2D66679AB}" destId="{AFED6888-E03C-9140-8F2D-5B4E6D4AD607}" srcOrd="0" destOrd="0" presId="urn:microsoft.com/office/officeart/2005/8/layout/list1"/>
    <dgm:cxn modelId="{EB822391-A2B7-45C5-A763-22F46096DD7F}" srcId="{2932ECF9-E6FE-4DA0-A895-02F2D66679AB}" destId="{9B24B021-0646-4783-8BC4-96853FB70124}" srcOrd="1" destOrd="0" parTransId="{670CF169-7F75-436F-862D-4A11C28C73F5}" sibTransId="{B2E5B6A6-3479-4759-B5A7-27F5ECBCE859}"/>
    <dgm:cxn modelId="{1A1F409A-C6BA-4843-B1DD-FD5A889B5CD5}" srcId="{1771AAE6-FB9C-4474-B48E-A4951BA350DC}" destId="{2932ECF9-E6FE-4DA0-A895-02F2D66679AB}" srcOrd="1" destOrd="0" parTransId="{3E79787F-AECD-40E2-A0F2-B8914BFEAB39}" sibTransId="{5ECC9318-0635-4563-BB25-C2B9283E7147}"/>
    <dgm:cxn modelId="{F65F44AF-3892-4B4C-B0EA-3493BE8296A2}" type="presOf" srcId="{1771AAE6-FB9C-4474-B48E-A4951BA350DC}" destId="{A649F3E7-37F3-D442-8F87-F22D90470402}" srcOrd="0" destOrd="0" presId="urn:microsoft.com/office/officeart/2005/8/layout/list1"/>
    <dgm:cxn modelId="{C4B8C8B8-CC85-6449-8237-27303910753B}" type="presOf" srcId="{113C4CDF-5C86-4506-9A73-C103495E9E26}" destId="{1274F14D-9073-2D4F-B70E-85FC0176FD07}" srcOrd="1" destOrd="0" presId="urn:microsoft.com/office/officeart/2005/8/layout/list1"/>
    <dgm:cxn modelId="{453912BF-DC66-40D3-A911-ACA0BED0DA10}" srcId="{57DDCA2F-F969-436A-83CD-9B10408E722B}" destId="{B9F0A20A-A54E-4998-BE1E-74A5F1D0E287}" srcOrd="0" destOrd="0" parTransId="{25E73240-7F78-421A-BDE1-68920DF31C8E}" sibTransId="{52CD51A2-5901-46AB-BB09-F99D08AA50C3}"/>
    <dgm:cxn modelId="{E0E2FDC1-63C8-48D0-B397-53F0A7699CA4}" srcId="{1771AAE6-FB9C-4474-B48E-A4951BA350DC}" destId="{57DDCA2F-F969-436A-83CD-9B10408E722B}" srcOrd="0" destOrd="0" parTransId="{4438D33A-44DD-4B3C-B847-D027D78EDEA6}" sibTransId="{60947EAD-D6AB-492C-92D2-5F529FFAB7EB}"/>
    <dgm:cxn modelId="{D96A88CB-B495-AB4D-A02E-F7A254CC5AA9}" type="presOf" srcId="{113C4CDF-5C86-4506-9A73-C103495E9E26}" destId="{9472F5A9-45E1-6246-B43E-006C351B6167}" srcOrd="0" destOrd="0" presId="urn:microsoft.com/office/officeart/2005/8/layout/list1"/>
    <dgm:cxn modelId="{F107A0CD-4CDE-460E-B048-203DD6C45291}" srcId="{113C4CDF-5C86-4506-9A73-C103495E9E26}" destId="{DC094813-1E37-4E88-BCA5-DBF787B6DB95}" srcOrd="1" destOrd="0" parTransId="{EE353B96-A25A-49DA-83B7-335EC1A42A5E}" sibTransId="{098D9375-ED16-488F-81F0-61217FF49E80}"/>
    <dgm:cxn modelId="{4B8361DC-2304-2347-85C0-F19C9BCCD4CD}" type="presOf" srcId="{2932ECF9-E6FE-4DA0-A895-02F2D66679AB}" destId="{D691CFC7-0D23-734E-A553-CBF932D4146B}" srcOrd="1" destOrd="0" presId="urn:microsoft.com/office/officeart/2005/8/layout/list1"/>
    <dgm:cxn modelId="{89E4C2E2-CF3D-234D-B753-2EFF24ABF188}" type="presOf" srcId="{9B24B021-0646-4783-8BC4-96853FB70124}" destId="{34E6CE35-B197-E64C-89F6-7099F798ADDB}" srcOrd="0" destOrd="1" presId="urn:microsoft.com/office/officeart/2005/8/layout/list1"/>
    <dgm:cxn modelId="{DD8733E3-6B81-CE4E-A31F-C12B310B4CCD}" type="presOf" srcId="{57DDCA2F-F969-436A-83CD-9B10408E722B}" destId="{AECA0FAB-636C-1E42-A387-D6A771C0FC2D}" srcOrd="1" destOrd="0" presId="urn:microsoft.com/office/officeart/2005/8/layout/list1"/>
    <dgm:cxn modelId="{7BF623D4-D7F6-7148-8240-54558266DDDF}" type="presParOf" srcId="{A649F3E7-37F3-D442-8F87-F22D90470402}" destId="{899507D2-098A-4E4C-AE16-874470C102A3}" srcOrd="0" destOrd="0" presId="urn:microsoft.com/office/officeart/2005/8/layout/list1"/>
    <dgm:cxn modelId="{603FFE64-6BA4-2C42-966E-6E2B9DAE0517}" type="presParOf" srcId="{899507D2-098A-4E4C-AE16-874470C102A3}" destId="{A99658FC-C12F-E044-9E79-2F862D0D8A06}" srcOrd="0" destOrd="0" presId="urn:microsoft.com/office/officeart/2005/8/layout/list1"/>
    <dgm:cxn modelId="{5D0A8B93-579E-3348-8778-93E4FEC5EE0B}" type="presParOf" srcId="{899507D2-098A-4E4C-AE16-874470C102A3}" destId="{AECA0FAB-636C-1E42-A387-D6A771C0FC2D}" srcOrd="1" destOrd="0" presId="urn:microsoft.com/office/officeart/2005/8/layout/list1"/>
    <dgm:cxn modelId="{7033E7B3-0BCF-F242-BE3F-7ED1E0F1159A}" type="presParOf" srcId="{A649F3E7-37F3-D442-8F87-F22D90470402}" destId="{D168302E-3100-B74C-8E9B-1EB807B5AAAB}" srcOrd="1" destOrd="0" presId="urn:microsoft.com/office/officeart/2005/8/layout/list1"/>
    <dgm:cxn modelId="{75FAB061-F8FA-BB48-A242-845E51061EB5}" type="presParOf" srcId="{A649F3E7-37F3-D442-8F87-F22D90470402}" destId="{A5C4E302-E930-3E49-A082-30F02AE37995}" srcOrd="2" destOrd="0" presId="urn:microsoft.com/office/officeart/2005/8/layout/list1"/>
    <dgm:cxn modelId="{CAA49899-E2FC-1B41-9C36-A8D471495C07}" type="presParOf" srcId="{A649F3E7-37F3-D442-8F87-F22D90470402}" destId="{F7A8EED8-7CB3-9944-9DEA-61D46EA6A6F1}" srcOrd="3" destOrd="0" presId="urn:microsoft.com/office/officeart/2005/8/layout/list1"/>
    <dgm:cxn modelId="{6F7979F7-575F-5B4F-91B7-50C545AE8B6F}" type="presParOf" srcId="{A649F3E7-37F3-D442-8F87-F22D90470402}" destId="{9C382662-9151-BD4C-BC07-7E9D404D916A}" srcOrd="4" destOrd="0" presId="urn:microsoft.com/office/officeart/2005/8/layout/list1"/>
    <dgm:cxn modelId="{A8A4ADE0-8457-3B4A-9013-57D1FE8282D5}" type="presParOf" srcId="{9C382662-9151-BD4C-BC07-7E9D404D916A}" destId="{AFED6888-E03C-9140-8F2D-5B4E6D4AD607}" srcOrd="0" destOrd="0" presId="urn:microsoft.com/office/officeart/2005/8/layout/list1"/>
    <dgm:cxn modelId="{69438CC3-0DE6-4440-B4A4-E9D66558CE17}" type="presParOf" srcId="{9C382662-9151-BD4C-BC07-7E9D404D916A}" destId="{D691CFC7-0D23-734E-A553-CBF932D4146B}" srcOrd="1" destOrd="0" presId="urn:microsoft.com/office/officeart/2005/8/layout/list1"/>
    <dgm:cxn modelId="{0817606F-1260-1F40-B015-F255A257C64F}" type="presParOf" srcId="{A649F3E7-37F3-D442-8F87-F22D90470402}" destId="{189215F6-E143-7C41-B4A5-190A4BBF2B79}" srcOrd="5" destOrd="0" presId="urn:microsoft.com/office/officeart/2005/8/layout/list1"/>
    <dgm:cxn modelId="{50BBB59C-D6F0-294C-9422-984E2941BD27}" type="presParOf" srcId="{A649F3E7-37F3-D442-8F87-F22D90470402}" destId="{34E6CE35-B197-E64C-89F6-7099F798ADDB}" srcOrd="6" destOrd="0" presId="urn:microsoft.com/office/officeart/2005/8/layout/list1"/>
    <dgm:cxn modelId="{8CD80504-8716-F84D-8C31-9CA95DA7C18D}" type="presParOf" srcId="{A649F3E7-37F3-D442-8F87-F22D90470402}" destId="{CB5117CD-AE11-204B-8891-71B5E6FD41D3}" srcOrd="7" destOrd="0" presId="urn:microsoft.com/office/officeart/2005/8/layout/list1"/>
    <dgm:cxn modelId="{5C89D503-03FB-8941-B789-EC1C4D0AF98A}" type="presParOf" srcId="{A649F3E7-37F3-D442-8F87-F22D90470402}" destId="{3EFF5FE2-1513-8C47-9378-ED801AC96749}" srcOrd="8" destOrd="0" presId="urn:microsoft.com/office/officeart/2005/8/layout/list1"/>
    <dgm:cxn modelId="{CA6E8A2D-F7F5-694A-82D4-BEA547E0A45C}" type="presParOf" srcId="{3EFF5FE2-1513-8C47-9378-ED801AC96749}" destId="{9472F5A9-45E1-6246-B43E-006C351B6167}" srcOrd="0" destOrd="0" presId="urn:microsoft.com/office/officeart/2005/8/layout/list1"/>
    <dgm:cxn modelId="{61288758-C703-B642-99B2-B9E432595084}" type="presParOf" srcId="{3EFF5FE2-1513-8C47-9378-ED801AC96749}" destId="{1274F14D-9073-2D4F-B70E-85FC0176FD07}" srcOrd="1" destOrd="0" presId="urn:microsoft.com/office/officeart/2005/8/layout/list1"/>
    <dgm:cxn modelId="{094CF4A9-B702-804F-986C-B71150DF0972}" type="presParOf" srcId="{A649F3E7-37F3-D442-8F87-F22D90470402}" destId="{D258FC16-0582-C745-AB9F-71EC644ED535}" srcOrd="9" destOrd="0" presId="urn:microsoft.com/office/officeart/2005/8/layout/list1"/>
    <dgm:cxn modelId="{C3171F13-FBA1-D541-A5E1-F8774E470F51}" type="presParOf" srcId="{A649F3E7-37F3-D442-8F87-F22D90470402}" destId="{4C7E20CB-2F30-3A42-AA88-5FF97412852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45B332-96F3-4BC5-AC4B-CD2ACEE412B4}">
      <dsp:nvSpPr>
        <dsp:cNvPr id="0" name=""/>
        <dsp:cNvSpPr/>
      </dsp:nvSpPr>
      <dsp:spPr>
        <a:xfrm>
          <a:off x="0" y="905470"/>
          <a:ext cx="6269038" cy="167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A5ADBD-9960-4E0F-9C79-A6A019056A1B}">
      <dsp:nvSpPr>
        <dsp:cNvPr id="0" name=""/>
        <dsp:cNvSpPr/>
      </dsp:nvSpPr>
      <dsp:spPr>
        <a:xfrm>
          <a:off x="505670" y="1281588"/>
          <a:ext cx="919400" cy="9194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4C5F67-B842-4AFE-ADC3-9BC1ACFC6839}">
      <dsp:nvSpPr>
        <dsp:cNvPr id="0" name=""/>
        <dsp:cNvSpPr/>
      </dsp:nvSpPr>
      <dsp:spPr>
        <a:xfrm>
          <a:off x="1930741" y="905470"/>
          <a:ext cx="4338296" cy="167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915" tIns="176915" rIns="176915" bIns="1769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Question: Does the Unemployment Rate effect the poverty rate in the U.S.?</a:t>
          </a:r>
        </a:p>
      </dsp:txBody>
      <dsp:txXfrm>
        <a:off x="1930741" y="905470"/>
        <a:ext cx="4338296" cy="1671637"/>
      </dsp:txXfrm>
    </dsp:sp>
    <dsp:sp modelId="{6817D2D6-E788-464F-8540-C7D21F131F8B}">
      <dsp:nvSpPr>
        <dsp:cNvPr id="0" name=""/>
        <dsp:cNvSpPr/>
      </dsp:nvSpPr>
      <dsp:spPr>
        <a:xfrm>
          <a:off x="0" y="2995017"/>
          <a:ext cx="6269038" cy="167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181C05-4584-4D94-BACC-1EFBABD988CB}">
      <dsp:nvSpPr>
        <dsp:cNvPr id="0" name=""/>
        <dsp:cNvSpPr/>
      </dsp:nvSpPr>
      <dsp:spPr>
        <a:xfrm>
          <a:off x="505670" y="3371135"/>
          <a:ext cx="919400" cy="9194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1CDB30-86F9-4C1B-80D2-A0E10B7862B1}">
      <dsp:nvSpPr>
        <dsp:cNvPr id="0" name=""/>
        <dsp:cNvSpPr/>
      </dsp:nvSpPr>
      <dsp:spPr>
        <a:xfrm>
          <a:off x="1930741" y="2995017"/>
          <a:ext cx="4338296" cy="167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915" tIns="176915" rIns="176915" bIns="1769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Hypotheses: Yes, those who are unemployed lose income therefor are more likely to fall beneath the poverty line.</a:t>
          </a:r>
        </a:p>
      </dsp:txBody>
      <dsp:txXfrm>
        <a:off x="1930741" y="2995017"/>
        <a:ext cx="4338296" cy="16716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C4E302-E930-3E49-A082-30F02AE37995}">
      <dsp:nvSpPr>
        <dsp:cNvPr id="0" name=""/>
        <dsp:cNvSpPr/>
      </dsp:nvSpPr>
      <dsp:spPr>
        <a:xfrm>
          <a:off x="0" y="605536"/>
          <a:ext cx="7242048" cy="1247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2063" tIns="458216" rIns="562063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I thought it was interesting and it was worth researching</a:t>
          </a:r>
        </a:p>
      </dsp:txBody>
      <dsp:txXfrm>
        <a:off x="0" y="605536"/>
        <a:ext cx="7242048" cy="1247400"/>
      </dsp:txXfrm>
    </dsp:sp>
    <dsp:sp modelId="{AECA0FAB-636C-1E42-A387-D6A771C0FC2D}">
      <dsp:nvSpPr>
        <dsp:cNvPr id="0" name=""/>
        <dsp:cNvSpPr/>
      </dsp:nvSpPr>
      <dsp:spPr>
        <a:xfrm>
          <a:off x="362102" y="280816"/>
          <a:ext cx="5069433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613" tIns="0" rIns="19161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 chose this study because:</a:t>
          </a:r>
        </a:p>
      </dsp:txBody>
      <dsp:txXfrm>
        <a:off x="393805" y="312519"/>
        <a:ext cx="5006027" cy="586034"/>
      </dsp:txXfrm>
    </dsp:sp>
    <dsp:sp modelId="{34E6CE35-B197-E64C-89F6-7099F798ADDB}">
      <dsp:nvSpPr>
        <dsp:cNvPr id="0" name=""/>
        <dsp:cNvSpPr/>
      </dsp:nvSpPr>
      <dsp:spPr>
        <a:xfrm>
          <a:off x="0" y="2296456"/>
          <a:ext cx="7242048" cy="159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2063" tIns="458216" rIns="562063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Looking at government websites and the U.S. census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Some data needed extra research</a:t>
          </a:r>
        </a:p>
      </dsp:txBody>
      <dsp:txXfrm>
        <a:off x="0" y="2296456"/>
        <a:ext cx="7242048" cy="1593900"/>
      </dsp:txXfrm>
    </dsp:sp>
    <dsp:sp modelId="{D691CFC7-0D23-734E-A553-CBF932D4146B}">
      <dsp:nvSpPr>
        <dsp:cNvPr id="0" name=""/>
        <dsp:cNvSpPr/>
      </dsp:nvSpPr>
      <dsp:spPr>
        <a:xfrm>
          <a:off x="362102" y="1971736"/>
          <a:ext cx="5069433" cy="64944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613" tIns="0" rIns="19161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 did my research by:</a:t>
          </a:r>
        </a:p>
      </dsp:txBody>
      <dsp:txXfrm>
        <a:off x="393805" y="2003439"/>
        <a:ext cx="5006027" cy="586034"/>
      </dsp:txXfrm>
    </dsp:sp>
    <dsp:sp modelId="{4C7E20CB-2F30-3A42-AA88-5FF974128524}">
      <dsp:nvSpPr>
        <dsp:cNvPr id="0" name=""/>
        <dsp:cNvSpPr/>
      </dsp:nvSpPr>
      <dsp:spPr>
        <a:xfrm>
          <a:off x="0" y="4333876"/>
          <a:ext cx="7242048" cy="12820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2063" tIns="458216" rIns="562063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Homelessness vs. the Unemployment Rate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Was unable to do, due to lack of homeless research</a:t>
          </a:r>
        </a:p>
      </dsp:txBody>
      <dsp:txXfrm>
        <a:off x="0" y="4333876"/>
        <a:ext cx="7242048" cy="1282049"/>
      </dsp:txXfrm>
    </dsp:sp>
    <dsp:sp modelId="{1274F14D-9073-2D4F-B70E-85FC0176FD07}">
      <dsp:nvSpPr>
        <dsp:cNvPr id="0" name=""/>
        <dsp:cNvSpPr/>
      </dsp:nvSpPr>
      <dsp:spPr>
        <a:xfrm>
          <a:off x="362102" y="4009156"/>
          <a:ext cx="5069433" cy="6494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613" tIns="0" rIns="19161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My original plan:</a:t>
          </a:r>
        </a:p>
      </dsp:txBody>
      <dsp:txXfrm>
        <a:off x="393805" y="4040859"/>
        <a:ext cx="5006027" cy="586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CBA91-A7D8-3D45-A103-8173A370157F}" type="datetimeFigureOut">
              <a:rPr lang="en-US" smtClean="0"/>
              <a:t>4/28/20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330B7-CD3C-C04E-88EC-23C9DD13E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4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30B7-CD3C-C04E-88EC-23C9DD13EA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07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110B3-4F0E-4345-80CA-357701C60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BEA986-8567-C041-9ADF-6ABA46565F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EB1B2-BE64-EF46-B01A-40E5916DB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55B44-0E53-9140-9305-456C8DA8D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28B7F-500E-A24B-9117-4A2555BAB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79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D7EFC-E205-5848-B3E0-F049126D8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58D3D6-427E-4643-8962-AC922008A7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67E03-5A0B-E64B-8EFF-ED8370B98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1A130-248B-9E40-892B-688D91051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3A9B1-85CB-1B42-8D9B-4EED66F55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1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A92AFE-76B7-E745-8464-574810B266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9DFABE-D873-0644-ACBA-65816CCFF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F0D13-7168-8E46-B706-A5D83D4A1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7C180-420D-074D-8A79-756BAA10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1051C-AA4B-7C4B-A5B5-5BDCC4251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77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CB779-CE17-654E-845A-BA53784D0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8D4E7-5CE1-6B40-8EE2-ED4BD5CCF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1C8F4-EEC7-184A-AF7C-B475D3BC9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26235-0AD5-0243-8DFD-9F79164AA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4DA2D-6EE3-174D-8969-123ECC848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4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AEB51-A49A-9D41-A56E-F6235B138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6D3764-89C1-1141-8F40-93E440C77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C8A0A-FA69-DC4D-A54C-04E100B4D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60788-0DCF-234A-9FBD-81CA47A72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49EA2-A98D-664A-A967-C0AC6C6EE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8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9A080-6988-AA41-AB3D-CF72C9A38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2FF38-38BD-1549-8F0F-2A33FC46E4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5CEC4-C99C-A245-AE4E-59AEA4340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2CEF2B-AB92-C741-9255-986A12719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AB86F0-BADF-DF4A-ABAA-3AEAAD7E6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53D14-5FB2-9843-AAAB-A8D93B0B2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42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D1250-E883-AE46-87F5-D353579FB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963E5-ABA8-1B41-A7AE-C8343A3AB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2B2D91-F36E-344E-9007-721F8EEC62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B754E8-0926-364C-93CB-66CFEEFAD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88EA66-9D74-5C40-A6C4-AC3E0105A0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038B46-342B-8641-9F00-B6D443E97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7EF600-A007-7F4B-B5DC-5A60E6F61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7CB7D6-8F8F-444F-B1B1-11CE12A0C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34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66E70-CA3C-7A4D-B8E6-0911E8D3B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6DC2EC-5D5B-934B-8FBA-BC7F69CED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3361E-FA4B-7C4D-AC0F-65A922FA7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C750AE-09E4-8F4B-8A9F-0CDD15464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0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41323C-95F6-2742-925F-213619990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51D7D5-F955-6343-890F-65BBA22CF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5E72E8-82F7-794A-8EEE-6F3CA0B7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8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3E198-B252-6145-ABCB-BF684DC27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96715-C889-FF44-A461-E191B44B3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E8FC2B-E324-1449-9CF3-D1F823086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973808-500D-7D43-8C11-492884C7E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A8994-EF25-D84F-94B8-05B81AB2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B75D7-16A8-A140-9D68-C98E5CC4A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72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6E224-DBB4-2B40-89F7-D7996E229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DED6C9-4477-6D4B-B7A2-1BC34CF200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BC14CF-E6C4-4D4F-BD77-C5A3E1569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666C1-CEAE-7041-836C-0D4B4D495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04CC7-89E1-BD47-A37A-D0D671DF3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5DE222-47D3-D74E-A399-8CFADC67E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79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EF8BAB-B601-A54F-A4E4-EEAD1A599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DAE92-A500-E348-889C-B7EC23929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B8691-0475-894D-ACE4-C5D33C4688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45120-7E61-A94D-A79D-7C39523C7740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9A378-EE4B-7440-A1CF-00754A660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2DDCD-DD3B-1D45-BCCB-4E48806AB4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457BD-B1F8-7147-9E5F-911A146C4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s.gov/opub/ted/2019/official-unemployment-rate-was-3-point-9-percent-in-december-2018-u-6-was-7-point-6-percent.htm?view_full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ensus.gov/" TargetMode="External"/><Relationship Id="rId4" Type="http://schemas.openxmlformats.org/officeDocument/2006/relationships/hyperlink" Target="https://www.latimes.com/archives/la-xpm-2005-aug-31-na-income31-story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26E0BFB-CDF1-4990-8C11-AC849311E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186E84-677E-B440-A052-4D425F38FA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551" t="9091" r="11747"/>
          <a:stretch/>
        </p:blipFill>
        <p:spPr>
          <a:xfrm>
            <a:off x="6097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069A1F8-9BEB-4786-9694-FC48B2D75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0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3C2AA4-F099-E041-8785-2D99E0FC2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8600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Poverty</a:t>
            </a:r>
            <a:br>
              <a:rPr lang="en-US" sz="4800" dirty="0"/>
            </a:br>
            <a:r>
              <a:rPr lang="en-US" sz="4800" dirty="0"/>
              <a:t> vs. Unemployment Rate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F188EE-81F3-4A4E-8F3E-31FF91237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Summer Dudley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8149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F3A8AA-3764-7642-B235-0C9813C0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7" y="712269"/>
            <a:ext cx="3370998" cy="5502264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C15C128-8E68-44BD-BF94-FBA9CA4B03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5304" y="2395983"/>
            <a:ext cx="0" cy="2228850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23457E-4003-411D-ABA7-6AADD521FC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161910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8501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8328" y="303591"/>
            <a:ext cx="3657600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FCFCB1-C575-AE41-8D14-16C6AA610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37125"/>
            <a:ext cx="3163824" cy="5256371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My Method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87E336-BDBB-4050-8FE3-B92E2A6AA5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865507"/>
              </p:ext>
            </p:extLst>
          </p:nvPr>
        </p:nvGraphicFramePr>
        <p:xfrm>
          <a:off x="4517136" y="303591"/>
          <a:ext cx="7242048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342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BD520DE1-2BFC-E84E-BEE9-5A23B5001C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3559"/>
            <a:ext cx="4549722" cy="6790882"/>
          </a:xfrm>
        </p:spPr>
      </p:pic>
      <p:pic>
        <p:nvPicPr>
          <p:cNvPr id="11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24CAF1FE-C9EB-C042-BEE9-3A83017D21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4654" y="1362725"/>
            <a:ext cx="7405306" cy="413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676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9B76D444-2756-434F-AE61-96D69830C1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DF5FE34-0A41-407A-8D94-10FCF68F1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75488" y="831087"/>
            <a:ext cx="0" cy="914400"/>
          </a:xfrm>
          <a:prstGeom prst="line">
            <a:avLst/>
          </a:prstGeom>
          <a:ln w="19050">
            <a:solidFill>
              <a:schemeClr val="tx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92DBE-77BC-0349-AB09-B776DD6E3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048256"/>
            <a:ext cx="5154168" cy="3213061"/>
          </a:xfrm>
        </p:spPr>
        <p:txBody>
          <a:bodyPr anchor="t">
            <a:normAutofit/>
          </a:bodyPr>
          <a:lstStyle/>
          <a:p>
            <a:r>
              <a:rPr lang="en-US" sz="2200" dirty="0"/>
              <a:t>What percent of the population is unemployed if 10% is in poverty?</a:t>
            </a:r>
          </a:p>
          <a:p>
            <a:pPr lvl="1"/>
            <a:r>
              <a:rPr lang="en-US" sz="2200" dirty="0"/>
              <a:t>1.9% or 2%</a:t>
            </a:r>
          </a:p>
          <a:p>
            <a:r>
              <a:rPr lang="en-US" sz="2200" dirty="0"/>
              <a:t>What percent of the population is unemployed if 16% is in poverty?</a:t>
            </a:r>
          </a:p>
          <a:p>
            <a:pPr lvl="1"/>
            <a:r>
              <a:rPr lang="en-US" sz="2200" dirty="0"/>
              <a:t>9.5%</a:t>
            </a:r>
          </a:p>
          <a:p>
            <a:r>
              <a:rPr lang="en-US" sz="2200" dirty="0"/>
              <a:t>R = .8695, which means there is positive correlation</a:t>
            </a:r>
          </a:p>
        </p:txBody>
      </p: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CD36F525-19CD-4D45-ABA9-00A620C2F1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01" r="2439"/>
          <a:stretch/>
        </p:blipFill>
        <p:spPr>
          <a:xfrm>
            <a:off x="6696891" y="10"/>
            <a:ext cx="549510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6845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A close up of a logo&#10;&#10;Description automatically generated">
            <a:extLst>
              <a:ext uri="{FF2B5EF4-FFF2-40B4-BE49-F238E27FC236}">
                <a16:creationId xmlns:a16="http://schemas.microsoft.com/office/drawing/2014/main" id="{5FBC0F2E-0321-BA4E-9039-4A6DD117DF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362544" cy="6828721"/>
          </a:xfrm>
        </p:spPr>
      </p:pic>
    </p:spTree>
    <p:extLst>
      <p:ext uri="{BB962C8B-B14F-4D97-AF65-F5344CB8AC3E}">
        <p14:creationId xmlns:p14="http://schemas.microsoft.com/office/powerpoint/2010/main" val="37323261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computer&#10;&#10;Description automatically generated">
            <a:extLst>
              <a:ext uri="{FF2B5EF4-FFF2-40B4-BE49-F238E27FC236}">
                <a16:creationId xmlns:a16="http://schemas.microsoft.com/office/drawing/2014/main" id="{1F213854-CD47-3949-812A-2FA4C89C9B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6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097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131DA0A-0D1D-BF44-A83C-FAC79FF74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alphaModFix amt="35000"/>
          </a:blip>
          <a:srcRect b="2597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919609-8D33-B04B-9AD7-F039F29AE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Conclusion – What I Learned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24D00FC-24D3-6A42-8687-6FFB56AF6DEE}"/>
              </a:ext>
            </a:extLst>
          </p:cNvPr>
          <p:cNvSpPr txBox="1"/>
          <p:nvPr/>
        </p:nvSpPr>
        <p:spPr>
          <a:xfrm>
            <a:off x="5155379" y="1065862"/>
            <a:ext cx="5744685" cy="4726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Consistency between poverty rate and unemployment rate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Unemployment usually dips a little lower than poverty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The two are closely related</a:t>
            </a:r>
          </a:p>
        </p:txBody>
      </p:sp>
    </p:spTree>
    <p:extLst>
      <p:ext uri="{BB962C8B-B14F-4D97-AF65-F5344CB8AC3E}">
        <p14:creationId xmlns:p14="http://schemas.microsoft.com/office/powerpoint/2010/main" val="25231825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CE468C4-D71D-D04A-838F-1AC3EFCC80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667" b="1747"/>
          <a:stretch/>
        </p:blipFill>
        <p:spPr>
          <a:xfrm>
            <a:off x="0" y="10"/>
            <a:ext cx="12192000" cy="6857990"/>
          </a:xfrm>
          <a:prstGeom prst="rect">
            <a:avLst/>
          </a:prstGeom>
        </p:spPr>
      </p:pic>
      <p:sp>
        <p:nvSpPr>
          <p:cNvPr id="11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155782-0FCD-A34A-B217-DCCC4846D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Sources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9DE187B-FFE4-4D38-8158-7CDA41F5E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3417573"/>
            <a:ext cx="4593021" cy="2619839"/>
          </a:xfrm>
        </p:spPr>
        <p:txBody>
          <a:bodyPr anchor="ctr">
            <a:normAutofit/>
          </a:bodyPr>
          <a:lstStyle/>
          <a:p>
            <a:r>
              <a:rPr lang="en-US" sz="1800" dirty="0">
                <a:hlinkClick r:id="rId3"/>
              </a:rPr>
              <a:t>https://www.bls.gov/opub/ted/2019/official-unemployment-rate-was-3-point-9-percent-in-december-2018-u-6-was-7-point-6-percent.htm?view_full</a:t>
            </a:r>
            <a:endParaRPr lang="en-US" sz="1800" dirty="0"/>
          </a:p>
          <a:p>
            <a:r>
              <a:rPr lang="en-US" sz="1800" dirty="0">
                <a:hlinkClick r:id="rId4"/>
              </a:rPr>
              <a:t>https://www.latimes.com/archives/la-xpm-2005-aug-31-na-income31-story.html</a:t>
            </a:r>
            <a:endParaRPr lang="en-US" sz="1800" dirty="0"/>
          </a:p>
          <a:p>
            <a:r>
              <a:rPr lang="en-US" sz="1800" dirty="0">
                <a:hlinkClick r:id="rId5"/>
              </a:rPr>
              <a:t>www.census.gov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396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Macintosh PowerPoint</Application>
  <PresentationFormat>Widescreen</PresentationFormat>
  <Paragraphs>28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Poverty  vs. Unemployment Rate</vt:lpstr>
      <vt:lpstr>Introduction</vt:lpstr>
      <vt:lpstr>My Method</vt:lpstr>
      <vt:lpstr>PowerPoint Presentation</vt:lpstr>
      <vt:lpstr>PowerPoint Presentation</vt:lpstr>
      <vt:lpstr>PowerPoint Presentation</vt:lpstr>
      <vt:lpstr>PowerPoint Presentation</vt:lpstr>
      <vt:lpstr>Conclusion – What I Learned</vt:lpstr>
      <vt:lpstr>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Poverty  vs. Unemployment Rate</dc:title>
  <dc:creator>Dudley, Summer E.</dc:creator>
  <cp:lastModifiedBy>Dudley, Summer E.</cp:lastModifiedBy>
  <cp:revision>1</cp:revision>
  <dcterms:created xsi:type="dcterms:W3CDTF">2020-04-29T14:20:44Z</dcterms:created>
  <dcterms:modified xsi:type="dcterms:W3CDTF">2020-04-29T14:20:54Z</dcterms:modified>
</cp:coreProperties>
</file>